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4" r:id="rId6"/>
    <p:sldId id="265" r:id="rId7"/>
    <p:sldId id="266" r:id="rId8"/>
    <p:sldId id="267" r:id="rId9"/>
    <p:sldId id="268" r:id="rId10"/>
    <p:sldId id="260" r:id="rId11"/>
    <p:sldId id="270" r:id="rId12"/>
    <p:sldId id="261" r:id="rId13"/>
    <p:sldId id="262" r:id="rId14"/>
    <p:sldId id="271" r:id="rId1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Slab" pitchFamily="2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hnhT3gIw6FOvW5xyCHR27w99wa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6FA649-4348-42ED-8B66-C6C9AA4B790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5961D334-A6D8-4215-9214-AFC6A710CE7E}">
      <dgm:prSet/>
      <dgm:spPr/>
      <dgm:t>
        <a:bodyPr/>
        <a:lstStyle/>
        <a:p>
          <a:r>
            <a:rPr lang="en-US" b="1" i="0"/>
            <a:t>SkillBridge – AI-Powered Peer Learning Matchmaker</a:t>
          </a:r>
          <a:r>
            <a:rPr lang="en-US" b="0" i="0"/>
            <a:t> solves the problem by leveraging artificial intelligence to create personalized peer-learning experiences. The platform matches students with compatible peer tutors based on their skills, learning preferences, and availability.</a:t>
          </a:r>
          <a:endParaRPr lang="en-IN"/>
        </a:p>
      </dgm:t>
    </dgm:pt>
    <dgm:pt modelId="{3D9416E8-6A44-4F39-83D3-D057C67D81D6}" type="parTrans" cxnId="{DE2CF86F-5B1C-4407-9BC3-9734F6C584D8}">
      <dgm:prSet/>
      <dgm:spPr/>
      <dgm:t>
        <a:bodyPr/>
        <a:lstStyle/>
        <a:p>
          <a:endParaRPr lang="en-IN"/>
        </a:p>
      </dgm:t>
    </dgm:pt>
    <dgm:pt modelId="{DC94A861-3D46-40F7-BA8B-BB837CCCE934}" type="sibTrans" cxnId="{DE2CF86F-5B1C-4407-9BC3-9734F6C584D8}">
      <dgm:prSet/>
      <dgm:spPr/>
      <dgm:t>
        <a:bodyPr/>
        <a:lstStyle/>
        <a:p>
          <a:endParaRPr lang="en-IN"/>
        </a:p>
      </dgm:t>
    </dgm:pt>
    <dgm:pt modelId="{70D85305-7FD0-4FE9-9D27-C4018B0FF554}">
      <dgm:prSet/>
      <dgm:spPr/>
      <dgm:t>
        <a:bodyPr/>
        <a:lstStyle/>
        <a:p>
          <a:r>
            <a:rPr lang="en-US" b="1" i="0"/>
            <a:t>How it helps to solve the problem:</a:t>
          </a:r>
          <a:endParaRPr lang="en-IN"/>
        </a:p>
      </dgm:t>
    </dgm:pt>
    <dgm:pt modelId="{7B7B4D11-2605-4870-96D0-4774FA0C6450}" type="parTrans" cxnId="{37CB526A-A66C-4449-AB0D-5725587A8516}">
      <dgm:prSet/>
      <dgm:spPr/>
      <dgm:t>
        <a:bodyPr/>
        <a:lstStyle/>
        <a:p>
          <a:endParaRPr lang="en-IN"/>
        </a:p>
      </dgm:t>
    </dgm:pt>
    <dgm:pt modelId="{CC8FF86D-51BC-4F7E-B235-E5800EC12BD7}" type="sibTrans" cxnId="{37CB526A-A66C-4449-AB0D-5725587A8516}">
      <dgm:prSet/>
      <dgm:spPr/>
      <dgm:t>
        <a:bodyPr/>
        <a:lstStyle/>
        <a:p>
          <a:endParaRPr lang="en-IN"/>
        </a:p>
      </dgm:t>
    </dgm:pt>
    <dgm:pt modelId="{89DEADC4-DF07-4D03-84E2-9AAA594FAFD4}">
      <dgm:prSet/>
      <dgm:spPr/>
      <dgm:t>
        <a:bodyPr/>
        <a:lstStyle/>
        <a:p>
          <a:r>
            <a:rPr lang="en-US" b="1" i="0"/>
            <a:t>AI-Powered Matchmaking:</a:t>
          </a:r>
          <a:r>
            <a:rPr lang="en-US" b="0" i="0"/>
            <a:t> Uses machine learning algorithms to analyze student profiles and recommend ideal peer tutors for personalized learning.</a:t>
          </a:r>
          <a:endParaRPr lang="en-IN"/>
        </a:p>
      </dgm:t>
    </dgm:pt>
    <dgm:pt modelId="{9378CCA0-5CB5-4EBF-BBD7-E4E887F6B7E1}" type="parTrans" cxnId="{54F492AE-FA08-4670-9FC4-A42302EE960C}">
      <dgm:prSet/>
      <dgm:spPr/>
      <dgm:t>
        <a:bodyPr/>
        <a:lstStyle/>
        <a:p>
          <a:endParaRPr lang="en-IN"/>
        </a:p>
      </dgm:t>
    </dgm:pt>
    <dgm:pt modelId="{78871721-17E2-4D8C-81CC-2A6845C97C50}" type="sibTrans" cxnId="{54F492AE-FA08-4670-9FC4-A42302EE960C}">
      <dgm:prSet/>
      <dgm:spPr/>
      <dgm:t>
        <a:bodyPr/>
        <a:lstStyle/>
        <a:p>
          <a:endParaRPr lang="en-IN"/>
        </a:p>
      </dgm:t>
    </dgm:pt>
    <dgm:pt modelId="{2D4DDE21-EA7C-489D-9D5C-743680F4DCE8}">
      <dgm:prSet/>
      <dgm:spPr/>
      <dgm:t>
        <a:bodyPr/>
        <a:lstStyle/>
        <a:p>
          <a:r>
            <a:rPr lang="en-US" b="1" i="0"/>
            <a:t>Affordable and Scalable Solution:</a:t>
          </a:r>
          <a:r>
            <a:rPr lang="en-US" b="0" i="0"/>
            <a:t> Provides cost-effective learning alternatives compared to private tutoring, making education accessible to all.</a:t>
          </a:r>
          <a:endParaRPr lang="en-IN"/>
        </a:p>
      </dgm:t>
    </dgm:pt>
    <dgm:pt modelId="{10964FD6-B831-426C-9320-523340FB7F24}" type="parTrans" cxnId="{E177529E-44CA-48FC-A73D-3559406B10CB}">
      <dgm:prSet/>
      <dgm:spPr/>
      <dgm:t>
        <a:bodyPr/>
        <a:lstStyle/>
        <a:p>
          <a:endParaRPr lang="en-IN"/>
        </a:p>
      </dgm:t>
    </dgm:pt>
    <dgm:pt modelId="{1538AFA8-A9D2-4669-85FA-03D36BFEC457}" type="sibTrans" cxnId="{E177529E-44CA-48FC-A73D-3559406B10CB}">
      <dgm:prSet/>
      <dgm:spPr/>
      <dgm:t>
        <a:bodyPr/>
        <a:lstStyle/>
        <a:p>
          <a:endParaRPr lang="en-IN"/>
        </a:p>
      </dgm:t>
    </dgm:pt>
    <dgm:pt modelId="{B6331C9E-25BC-4A3E-95B6-C01262DA9351}">
      <dgm:prSet/>
      <dgm:spPr/>
      <dgm:t>
        <a:bodyPr/>
        <a:lstStyle/>
        <a:p>
          <a:r>
            <a:rPr lang="en-US" b="1" i="0"/>
            <a:t>Engagement and Collaboration:</a:t>
          </a:r>
          <a:r>
            <a:rPr lang="en-US" b="0" i="0"/>
            <a:t> Encourages interactive learning through scheduled sessions, progress tracking, and collaborative tools.</a:t>
          </a:r>
          <a:endParaRPr lang="en-IN"/>
        </a:p>
      </dgm:t>
    </dgm:pt>
    <dgm:pt modelId="{A079A237-9DFE-43A6-A3CB-2FA909C5735B}" type="parTrans" cxnId="{71EE5E90-8C8E-4F0E-9F91-D925067775A4}">
      <dgm:prSet/>
      <dgm:spPr/>
      <dgm:t>
        <a:bodyPr/>
        <a:lstStyle/>
        <a:p>
          <a:endParaRPr lang="en-IN"/>
        </a:p>
      </dgm:t>
    </dgm:pt>
    <dgm:pt modelId="{E48D2F82-19C8-4185-AAF0-AE069815E040}" type="sibTrans" cxnId="{71EE5E90-8C8E-4F0E-9F91-D925067775A4}">
      <dgm:prSet/>
      <dgm:spPr/>
      <dgm:t>
        <a:bodyPr/>
        <a:lstStyle/>
        <a:p>
          <a:endParaRPr lang="en-IN"/>
        </a:p>
      </dgm:t>
    </dgm:pt>
    <dgm:pt modelId="{E6F57BDF-E50E-4E17-8103-312AF5ADD08E}">
      <dgm:prSet/>
      <dgm:spPr/>
      <dgm:t>
        <a:bodyPr/>
        <a:lstStyle/>
        <a:p>
          <a:r>
            <a:rPr lang="en-US" b="1" i="0"/>
            <a:t>Data-Driven Insights:</a:t>
          </a:r>
          <a:r>
            <a:rPr lang="en-US" b="0" i="0"/>
            <a:t> Tracks user engagement and learning progress to optimize matchmaking and improve learning outcomes.</a:t>
          </a:r>
          <a:endParaRPr lang="en-IN"/>
        </a:p>
      </dgm:t>
    </dgm:pt>
    <dgm:pt modelId="{872F4C33-5E88-46C0-88C2-9A49EE47F2C7}" type="parTrans" cxnId="{8C2C9F7B-CC8B-44AC-AA25-BBA772AAD2D6}">
      <dgm:prSet/>
      <dgm:spPr/>
      <dgm:t>
        <a:bodyPr/>
        <a:lstStyle/>
        <a:p>
          <a:endParaRPr lang="en-IN"/>
        </a:p>
      </dgm:t>
    </dgm:pt>
    <dgm:pt modelId="{99D3AEE2-F65C-4FB0-B4A6-681FAA8CF10D}" type="sibTrans" cxnId="{8C2C9F7B-CC8B-44AC-AA25-BBA772AAD2D6}">
      <dgm:prSet/>
      <dgm:spPr/>
      <dgm:t>
        <a:bodyPr/>
        <a:lstStyle/>
        <a:p>
          <a:endParaRPr lang="en-IN"/>
        </a:p>
      </dgm:t>
    </dgm:pt>
    <dgm:pt modelId="{A9F26B37-9D1F-4E9E-9B5B-C075ED0C5D53}">
      <dgm:prSet/>
      <dgm:spPr/>
      <dgm:t>
        <a:bodyPr/>
        <a:lstStyle/>
        <a:p>
          <a:r>
            <a:rPr lang="en-US" b="1" i="0"/>
            <a:t>Flexible Learning Options:</a:t>
          </a:r>
          <a:r>
            <a:rPr lang="en-US" b="0" i="0"/>
            <a:t> Offers customized learning schedules to fit individual needs, promoting a self-paced and adaptive approach.</a:t>
          </a:r>
          <a:endParaRPr lang="en-IN"/>
        </a:p>
      </dgm:t>
    </dgm:pt>
    <dgm:pt modelId="{AA2931EE-2901-49BA-B6AD-DE2DDC102F23}" type="parTrans" cxnId="{678A7100-14C4-4607-9434-6EE4F3F43111}">
      <dgm:prSet/>
      <dgm:spPr/>
      <dgm:t>
        <a:bodyPr/>
        <a:lstStyle/>
        <a:p>
          <a:endParaRPr lang="en-IN"/>
        </a:p>
      </dgm:t>
    </dgm:pt>
    <dgm:pt modelId="{38BEF365-17CB-4093-8E7D-242DB5A8ADC1}" type="sibTrans" cxnId="{678A7100-14C4-4607-9434-6EE4F3F43111}">
      <dgm:prSet/>
      <dgm:spPr/>
      <dgm:t>
        <a:bodyPr/>
        <a:lstStyle/>
        <a:p>
          <a:endParaRPr lang="en-IN"/>
        </a:p>
      </dgm:t>
    </dgm:pt>
    <dgm:pt modelId="{45F9763F-E0C9-497A-BD5F-31058B2A57F5}">
      <dgm:prSet/>
      <dgm:spPr/>
      <dgm:t>
        <a:bodyPr/>
        <a:lstStyle/>
        <a:p>
          <a:r>
            <a:rPr lang="en-US" b="0" i="0"/>
            <a:t>By combining AI with peer-based learning, SkillBridge creates a supportive and engaging educational ecosystem that fosters academic success and reduces the learning gap.</a:t>
          </a:r>
          <a:endParaRPr lang="en-IN"/>
        </a:p>
      </dgm:t>
    </dgm:pt>
    <dgm:pt modelId="{71CE918F-1C00-4CB8-B084-A7A4C68DC3F3}" type="parTrans" cxnId="{EFE1D7D0-AB2C-486E-B37D-28812575C00E}">
      <dgm:prSet/>
      <dgm:spPr/>
      <dgm:t>
        <a:bodyPr/>
        <a:lstStyle/>
        <a:p>
          <a:endParaRPr lang="en-IN"/>
        </a:p>
      </dgm:t>
    </dgm:pt>
    <dgm:pt modelId="{3162FA66-3254-4401-B478-A083E2268DD8}" type="sibTrans" cxnId="{EFE1D7D0-AB2C-486E-B37D-28812575C00E}">
      <dgm:prSet/>
      <dgm:spPr/>
      <dgm:t>
        <a:bodyPr/>
        <a:lstStyle/>
        <a:p>
          <a:endParaRPr lang="en-IN"/>
        </a:p>
      </dgm:t>
    </dgm:pt>
    <dgm:pt modelId="{DE2F7FD6-330A-4EE6-AD9A-C0F65B868E7E}" type="pres">
      <dgm:prSet presAssocID="{276FA649-4348-42ED-8B66-C6C9AA4B7908}" presName="linear" presStyleCnt="0">
        <dgm:presLayoutVars>
          <dgm:animLvl val="lvl"/>
          <dgm:resizeHandles val="exact"/>
        </dgm:presLayoutVars>
      </dgm:prSet>
      <dgm:spPr/>
    </dgm:pt>
    <dgm:pt modelId="{84189678-E04A-4BB4-9A17-A325F1EB6BAB}" type="pres">
      <dgm:prSet presAssocID="{5961D334-A6D8-4215-9214-AFC6A710CE7E}" presName="parentText" presStyleLbl="node1" presStyleIdx="0" presStyleCnt="3" custLinFactY="-16718" custLinFactNeighborY="-100000">
        <dgm:presLayoutVars>
          <dgm:chMax val="0"/>
          <dgm:bulletEnabled val="1"/>
        </dgm:presLayoutVars>
      </dgm:prSet>
      <dgm:spPr/>
    </dgm:pt>
    <dgm:pt modelId="{D0666A47-97A8-4367-8EB6-8723411642FC}" type="pres">
      <dgm:prSet presAssocID="{DC94A861-3D46-40F7-BA8B-BB837CCCE934}" presName="spacer" presStyleCnt="0"/>
      <dgm:spPr/>
    </dgm:pt>
    <dgm:pt modelId="{3233071F-2522-42E0-A22B-5486C1D3B7B0}" type="pres">
      <dgm:prSet presAssocID="{70D85305-7FD0-4FE9-9D27-C4018B0FF554}" presName="parentText" presStyleLbl="node1" presStyleIdx="1" presStyleCnt="3" custLinFactNeighborY="-7508">
        <dgm:presLayoutVars>
          <dgm:chMax val="0"/>
          <dgm:bulletEnabled val="1"/>
        </dgm:presLayoutVars>
      </dgm:prSet>
      <dgm:spPr/>
    </dgm:pt>
    <dgm:pt modelId="{98D99702-8D9C-4397-BEDF-F881D107CDE8}" type="pres">
      <dgm:prSet presAssocID="{70D85305-7FD0-4FE9-9D27-C4018B0FF554}" presName="childText" presStyleLbl="revTx" presStyleIdx="0" presStyleCnt="1">
        <dgm:presLayoutVars>
          <dgm:bulletEnabled val="1"/>
        </dgm:presLayoutVars>
      </dgm:prSet>
      <dgm:spPr/>
    </dgm:pt>
    <dgm:pt modelId="{71345FAC-E17F-4038-A03A-9040199EA6FA}" type="pres">
      <dgm:prSet presAssocID="{45F9763F-E0C9-497A-BD5F-31058B2A57F5}" presName="parentText" presStyleLbl="node1" presStyleIdx="2" presStyleCnt="3" custLinFactNeighborY="14390">
        <dgm:presLayoutVars>
          <dgm:chMax val="0"/>
          <dgm:bulletEnabled val="1"/>
        </dgm:presLayoutVars>
      </dgm:prSet>
      <dgm:spPr/>
    </dgm:pt>
  </dgm:ptLst>
  <dgm:cxnLst>
    <dgm:cxn modelId="{678A7100-14C4-4607-9434-6EE4F3F43111}" srcId="{70D85305-7FD0-4FE9-9D27-C4018B0FF554}" destId="{A9F26B37-9D1F-4E9E-9B5B-C075ED0C5D53}" srcOrd="4" destOrd="0" parTransId="{AA2931EE-2901-49BA-B6AD-DE2DDC102F23}" sibTransId="{38BEF365-17CB-4093-8E7D-242DB5A8ADC1}"/>
    <dgm:cxn modelId="{5DF3CD00-2778-4B26-AA45-CF33049A9DBB}" type="presOf" srcId="{276FA649-4348-42ED-8B66-C6C9AA4B7908}" destId="{DE2F7FD6-330A-4EE6-AD9A-C0F65B868E7E}" srcOrd="0" destOrd="0" presId="urn:microsoft.com/office/officeart/2005/8/layout/vList2"/>
    <dgm:cxn modelId="{2F499806-7C84-4D02-81FC-CB3725C9F141}" type="presOf" srcId="{45F9763F-E0C9-497A-BD5F-31058B2A57F5}" destId="{71345FAC-E17F-4038-A03A-9040199EA6FA}" srcOrd="0" destOrd="0" presId="urn:microsoft.com/office/officeart/2005/8/layout/vList2"/>
    <dgm:cxn modelId="{28E0410D-C1DD-49AA-84EB-25E3E6F8CF7A}" type="presOf" srcId="{89DEADC4-DF07-4D03-84E2-9AAA594FAFD4}" destId="{98D99702-8D9C-4397-BEDF-F881D107CDE8}" srcOrd="0" destOrd="0" presId="urn:microsoft.com/office/officeart/2005/8/layout/vList2"/>
    <dgm:cxn modelId="{1FF94A0D-718F-4599-B66F-0AF861E2D307}" type="presOf" srcId="{A9F26B37-9D1F-4E9E-9B5B-C075ED0C5D53}" destId="{98D99702-8D9C-4397-BEDF-F881D107CDE8}" srcOrd="0" destOrd="4" presId="urn:microsoft.com/office/officeart/2005/8/layout/vList2"/>
    <dgm:cxn modelId="{37CB526A-A66C-4449-AB0D-5725587A8516}" srcId="{276FA649-4348-42ED-8B66-C6C9AA4B7908}" destId="{70D85305-7FD0-4FE9-9D27-C4018B0FF554}" srcOrd="1" destOrd="0" parTransId="{7B7B4D11-2605-4870-96D0-4774FA0C6450}" sibTransId="{CC8FF86D-51BC-4F7E-B235-E5800EC12BD7}"/>
    <dgm:cxn modelId="{7372696E-1BFF-4C5F-990C-3EDD3AABC0A3}" type="presOf" srcId="{2D4DDE21-EA7C-489D-9D5C-743680F4DCE8}" destId="{98D99702-8D9C-4397-BEDF-F881D107CDE8}" srcOrd="0" destOrd="1" presId="urn:microsoft.com/office/officeart/2005/8/layout/vList2"/>
    <dgm:cxn modelId="{DE2CF86F-5B1C-4407-9BC3-9734F6C584D8}" srcId="{276FA649-4348-42ED-8B66-C6C9AA4B7908}" destId="{5961D334-A6D8-4215-9214-AFC6A710CE7E}" srcOrd="0" destOrd="0" parTransId="{3D9416E8-6A44-4F39-83D3-D057C67D81D6}" sibTransId="{DC94A861-3D46-40F7-BA8B-BB837CCCE934}"/>
    <dgm:cxn modelId="{8C2C9F7B-CC8B-44AC-AA25-BBA772AAD2D6}" srcId="{70D85305-7FD0-4FE9-9D27-C4018B0FF554}" destId="{E6F57BDF-E50E-4E17-8103-312AF5ADD08E}" srcOrd="3" destOrd="0" parTransId="{872F4C33-5E88-46C0-88C2-9A49EE47F2C7}" sibTransId="{99D3AEE2-F65C-4FB0-B4A6-681FAA8CF10D}"/>
    <dgm:cxn modelId="{71EE5E90-8C8E-4F0E-9F91-D925067775A4}" srcId="{70D85305-7FD0-4FE9-9D27-C4018B0FF554}" destId="{B6331C9E-25BC-4A3E-95B6-C01262DA9351}" srcOrd="2" destOrd="0" parTransId="{A079A237-9DFE-43A6-A3CB-2FA909C5735B}" sibTransId="{E48D2F82-19C8-4185-AAF0-AE069815E040}"/>
    <dgm:cxn modelId="{E177529E-44CA-48FC-A73D-3559406B10CB}" srcId="{70D85305-7FD0-4FE9-9D27-C4018B0FF554}" destId="{2D4DDE21-EA7C-489D-9D5C-743680F4DCE8}" srcOrd="1" destOrd="0" parTransId="{10964FD6-B831-426C-9320-523340FB7F24}" sibTransId="{1538AFA8-A9D2-4669-85FA-03D36BFEC457}"/>
    <dgm:cxn modelId="{3DC4D2A3-0ED2-4ABB-9232-B9ECDA8D8AE1}" type="presOf" srcId="{B6331C9E-25BC-4A3E-95B6-C01262DA9351}" destId="{98D99702-8D9C-4397-BEDF-F881D107CDE8}" srcOrd="0" destOrd="2" presId="urn:microsoft.com/office/officeart/2005/8/layout/vList2"/>
    <dgm:cxn modelId="{187E8FAA-0DA0-41E2-8FB2-23EC24CE924B}" type="presOf" srcId="{5961D334-A6D8-4215-9214-AFC6A710CE7E}" destId="{84189678-E04A-4BB4-9A17-A325F1EB6BAB}" srcOrd="0" destOrd="0" presId="urn:microsoft.com/office/officeart/2005/8/layout/vList2"/>
    <dgm:cxn modelId="{54F492AE-FA08-4670-9FC4-A42302EE960C}" srcId="{70D85305-7FD0-4FE9-9D27-C4018B0FF554}" destId="{89DEADC4-DF07-4D03-84E2-9AAA594FAFD4}" srcOrd="0" destOrd="0" parTransId="{9378CCA0-5CB5-4EBF-BBD7-E4E887F6B7E1}" sibTransId="{78871721-17E2-4D8C-81CC-2A6845C97C50}"/>
    <dgm:cxn modelId="{1010C1B5-809B-42D5-8483-6B26CB1B3B21}" type="presOf" srcId="{E6F57BDF-E50E-4E17-8103-312AF5ADD08E}" destId="{98D99702-8D9C-4397-BEDF-F881D107CDE8}" srcOrd="0" destOrd="3" presId="urn:microsoft.com/office/officeart/2005/8/layout/vList2"/>
    <dgm:cxn modelId="{EFE1D7D0-AB2C-486E-B37D-28812575C00E}" srcId="{276FA649-4348-42ED-8B66-C6C9AA4B7908}" destId="{45F9763F-E0C9-497A-BD5F-31058B2A57F5}" srcOrd="2" destOrd="0" parTransId="{71CE918F-1C00-4CB8-B084-A7A4C68DC3F3}" sibTransId="{3162FA66-3254-4401-B478-A083E2268DD8}"/>
    <dgm:cxn modelId="{00E60DE7-DE1F-4811-98C4-B2FF8F935244}" type="presOf" srcId="{70D85305-7FD0-4FE9-9D27-C4018B0FF554}" destId="{3233071F-2522-42E0-A22B-5486C1D3B7B0}" srcOrd="0" destOrd="0" presId="urn:microsoft.com/office/officeart/2005/8/layout/vList2"/>
    <dgm:cxn modelId="{B805082B-364E-4EC0-BD00-EC701B76223C}" type="presParOf" srcId="{DE2F7FD6-330A-4EE6-AD9A-C0F65B868E7E}" destId="{84189678-E04A-4BB4-9A17-A325F1EB6BAB}" srcOrd="0" destOrd="0" presId="urn:microsoft.com/office/officeart/2005/8/layout/vList2"/>
    <dgm:cxn modelId="{1BB0870A-8918-45C6-ACF8-FEE4F058BF90}" type="presParOf" srcId="{DE2F7FD6-330A-4EE6-AD9A-C0F65B868E7E}" destId="{D0666A47-97A8-4367-8EB6-8723411642FC}" srcOrd="1" destOrd="0" presId="urn:microsoft.com/office/officeart/2005/8/layout/vList2"/>
    <dgm:cxn modelId="{FCE861E5-4C9E-4939-9302-D0F439FDFC1E}" type="presParOf" srcId="{DE2F7FD6-330A-4EE6-AD9A-C0F65B868E7E}" destId="{3233071F-2522-42E0-A22B-5486C1D3B7B0}" srcOrd="2" destOrd="0" presId="urn:microsoft.com/office/officeart/2005/8/layout/vList2"/>
    <dgm:cxn modelId="{524D92E9-91AA-480B-9822-0EF78C9D2835}" type="presParOf" srcId="{DE2F7FD6-330A-4EE6-AD9A-C0F65B868E7E}" destId="{98D99702-8D9C-4397-BEDF-F881D107CDE8}" srcOrd="3" destOrd="0" presId="urn:microsoft.com/office/officeart/2005/8/layout/vList2"/>
    <dgm:cxn modelId="{2A02D330-86DC-4DB7-AFC4-01AEE891E6CE}" type="presParOf" srcId="{DE2F7FD6-330A-4EE6-AD9A-C0F65B868E7E}" destId="{71345FAC-E17F-4038-A03A-9040199EA6F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26C592F-B070-4DA4-B28E-F16148491C0F}" type="doc">
      <dgm:prSet loTypeId="urn:microsoft.com/office/officeart/2005/8/layout/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06ACD84-47B2-4635-894E-D621A3E28EB3}">
      <dgm:prSet/>
      <dgm:spPr/>
      <dgm:t>
        <a:bodyPr/>
        <a:lstStyle/>
        <a:p>
          <a:r>
            <a:rPr lang="en-IN" b="0" i="0" dirty="0"/>
            <a:t>Learning Outcomes:</a:t>
          </a:r>
          <a:endParaRPr lang="en-IN" dirty="0"/>
        </a:p>
      </dgm:t>
    </dgm:pt>
    <dgm:pt modelId="{A475F032-A2E4-484E-A8DF-E068BFB1A989}" type="parTrans" cxnId="{4DF9E44E-9B4E-47DB-88BE-A9C537574536}">
      <dgm:prSet/>
      <dgm:spPr/>
      <dgm:t>
        <a:bodyPr/>
        <a:lstStyle/>
        <a:p>
          <a:endParaRPr lang="en-IN"/>
        </a:p>
      </dgm:t>
    </dgm:pt>
    <dgm:pt modelId="{84307DD6-5138-4696-A1CA-AA7C1CF34C05}" type="sibTrans" cxnId="{4DF9E44E-9B4E-47DB-88BE-A9C537574536}">
      <dgm:prSet/>
      <dgm:spPr/>
      <dgm:t>
        <a:bodyPr/>
        <a:lstStyle/>
        <a:p>
          <a:endParaRPr lang="en-IN"/>
        </a:p>
      </dgm:t>
    </dgm:pt>
    <dgm:pt modelId="{64D909C0-0CCB-4D1E-B2AC-6B61B37875DD}">
      <dgm:prSet/>
      <dgm:spPr/>
      <dgm:t>
        <a:bodyPr/>
        <a:lstStyle/>
        <a:p>
          <a:r>
            <a:rPr lang="en-US" b="0" i="0"/>
            <a:t>Engagement Metrics</a:t>
          </a:r>
          <a:endParaRPr lang="en-IN"/>
        </a:p>
      </dgm:t>
    </dgm:pt>
    <dgm:pt modelId="{0ED27CB8-15C3-4070-9315-D1DC1EA8F3A4}" type="parTrans" cxnId="{BD2F633A-881E-4A91-9FDE-1E14751F398D}">
      <dgm:prSet/>
      <dgm:spPr/>
      <dgm:t>
        <a:bodyPr/>
        <a:lstStyle/>
        <a:p>
          <a:endParaRPr lang="en-IN"/>
        </a:p>
      </dgm:t>
    </dgm:pt>
    <dgm:pt modelId="{E491B3E9-9D9A-4921-BCE1-73D3BAA3755A}" type="sibTrans" cxnId="{BD2F633A-881E-4A91-9FDE-1E14751F398D}">
      <dgm:prSet/>
      <dgm:spPr/>
      <dgm:t>
        <a:bodyPr/>
        <a:lstStyle/>
        <a:p>
          <a:endParaRPr lang="en-IN"/>
        </a:p>
      </dgm:t>
    </dgm:pt>
    <dgm:pt modelId="{B1CD8086-00B5-413A-BF21-AE629428F150}">
      <dgm:prSet/>
      <dgm:spPr/>
      <dgm:t>
        <a:bodyPr/>
        <a:lstStyle/>
        <a:p>
          <a:r>
            <a:rPr lang="en-US" b="1" i="0"/>
            <a:t>Number of Active Users</a:t>
          </a:r>
          <a:r>
            <a:rPr lang="en-US" b="0" i="0"/>
            <a:t>: Count of students and peer tutors using the platform regularly.</a:t>
          </a:r>
          <a:endParaRPr lang="en-IN"/>
        </a:p>
      </dgm:t>
    </dgm:pt>
    <dgm:pt modelId="{9CA74D23-5D09-424C-912A-29D999253FA0}" type="parTrans" cxnId="{C57DB99D-6F67-457B-B462-426E831BAD70}">
      <dgm:prSet/>
      <dgm:spPr/>
      <dgm:t>
        <a:bodyPr/>
        <a:lstStyle/>
        <a:p>
          <a:endParaRPr lang="en-IN"/>
        </a:p>
      </dgm:t>
    </dgm:pt>
    <dgm:pt modelId="{536B844B-85FF-4E07-A3F9-392776AA8EE2}" type="sibTrans" cxnId="{C57DB99D-6F67-457B-B462-426E831BAD70}">
      <dgm:prSet/>
      <dgm:spPr/>
      <dgm:t>
        <a:bodyPr/>
        <a:lstStyle/>
        <a:p>
          <a:endParaRPr lang="en-IN"/>
        </a:p>
      </dgm:t>
    </dgm:pt>
    <dgm:pt modelId="{24AA572D-FE84-4459-B090-2D11F42B5826}">
      <dgm:prSet/>
      <dgm:spPr/>
      <dgm:t>
        <a:bodyPr/>
        <a:lstStyle/>
        <a:p>
          <a:r>
            <a:rPr lang="en-US" b="1" i="0"/>
            <a:t>Session Completion Rate</a:t>
          </a:r>
          <a:r>
            <a:rPr lang="en-US" b="0" i="0"/>
            <a:t>: Percentage of scheduled learning sessions completed successfully.</a:t>
          </a:r>
          <a:endParaRPr lang="en-IN"/>
        </a:p>
      </dgm:t>
    </dgm:pt>
    <dgm:pt modelId="{0C36ED00-111F-4D6E-B7E6-9E40ACE25D53}" type="parTrans" cxnId="{4FB39DB5-D3FB-41DF-B473-8D230B72C55B}">
      <dgm:prSet/>
      <dgm:spPr/>
      <dgm:t>
        <a:bodyPr/>
        <a:lstStyle/>
        <a:p>
          <a:endParaRPr lang="en-IN"/>
        </a:p>
      </dgm:t>
    </dgm:pt>
    <dgm:pt modelId="{F58B3D6A-3CA6-4E19-B1F7-951843CAFD54}" type="sibTrans" cxnId="{4FB39DB5-D3FB-41DF-B473-8D230B72C55B}">
      <dgm:prSet/>
      <dgm:spPr/>
      <dgm:t>
        <a:bodyPr/>
        <a:lstStyle/>
        <a:p>
          <a:endParaRPr lang="en-IN"/>
        </a:p>
      </dgm:t>
    </dgm:pt>
    <dgm:pt modelId="{EE9C02C4-70BF-49E1-8614-37D074D2122D}">
      <dgm:prSet/>
      <dgm:spPr/>
      <dgm:t>
        <a:bodyPr/>
        <a:lstStyle/>
        <a:p>
          <a:r>
            <a:rPr lang="en-US" b="1" i="0"/>
            <a:t>Time Spent on Platform</a:t>
          </a:r>
          <a:r>
            <a:rPr lang="en-US" b="0" i="0"/>
            <a:t>: Average duration of user activity, indicating engagement. </a:t>
          </a:r>
          <a:endParaRPr lang="en-IN"/>
        </a:p>
      </dgm:t>
    </dgm:pt>
    <dgm:pt modelId="{C29DE09E-4614-476A-8400-A1225C2F35B4}" type="parTrans" cxnId="{A59294D4-6A04-4EEC-88E8-AAA19825F93F}">
      <dgm:prSet/>
      <dgm:spPr/>
      <dgm:t>
        <a:bodyPr/>
        <a:lstStyle/>
        <a:p>
          <a:endParaRPr lang="en-IN"/>
        </a:p>
      </dgm:t>
    </dgm:pt>
    <dgm:pt modelId="{D77BF6B6-AE60-45AD-97A5-BE5D8A4A61E4}" type="sibTrans" cxnId="{A59294D4-6A04-4EEC-88E8-AAA19825F93F}">
      <dgm:prSet/>
      <dgm:spPr/>
      <dgm:t>
        <a:bodyPr/>
        <a:lstStyle/>
        <a:p>
          <a:endParaRPr lang="en-IN"/>
        </a:p>
      </dgm:t>
    </dgm:pt>
    <dgm:pt modelId="{B18A7D42-D5C1-4878-ABD4-C9FCE31BA700}">
      <dgm:prSet/>
      <dgm:spPr/>
      <dgm:t>
        <a:bodyPr/>
        <a:lstStyle/>
        <a:p>
          <a:r>
            <a:rPr lang="en-IN" b="0" i="0" dirty="0"/>
            <a:t>Operational Metrics:</a:t>
          </a:r>
          <a:endParaRPr lang="en-IN" dirty="0"/>
        </a:p>
      </dgm:t>
    </dgm:pt>
    <dgm:pt modelId="{F9051403-7404-4398-A6E9-512CA293CAD6}" type="parTrans" cxnId="{0A492F12-9E08-458F-B73D-6D14C3EB3280}">
      <dgm:prSet/>
      <dgm:spPr/>
      <dgm:t>
        <a:bodyPr/>
        <a:lstStyle/>
        <a:p>
          <a:endParaRPr lang="en-IN"/>
        </a:p>
      </dgm:t>
    </dgm:pt>
    <dgm:pt modelId="{A1470A19-CA53-4865-AFE6-69233996C0E9}" type="sibTrans" cxnId="{0A492F12-9E08-458F-B73D-6D14C3EB3280}">
      <dgm:prSet/>
      <dgm:spPr/>
      <dgm:t>
        <a:bodyPr/>
        <a:lstStyle/>
        <a:p>
          <a:endParaRPr lang="en-IN"/>
        </a:p>
      </dgm:t>
    </dgm:pt>
    <dgm:pt modelId="{FCA1BC97-2146-4855-B6ED-2D22101FD0DB}">
      <dgm:prSet/>
      <dgm:spPr/>
      <dgm:t>
        <a:bodyPr/>
        <a:lstStyle/>
        <a:p>
          <a:r>
            <a:rPr lang="en-US" b="1" i="0"/>
            <a:t>Skill Improvement</a:t>
          </a:r>
          <a:r>
            <a:rPr lang="en-US" b="0" i="0"/>
            <a:t>: Measured through quizzes, assessments, or self-reported progress.</a:t>
          </a:r>
          <a:endParaRPr lang="en-IN"/>
        </a:p>
      </dgm:t>
    </dgm:pt>
    <dgm:pt modelId="{667F8429-E2AC-4B19-901B-D91B95B77686}" type="parTrans" cxnId="{083FA4AE-08F1-4188-A138-E466C020178D}">
      <dgm:prSet/>
      <dgm:spPr/>
      <dgm:t>
        <a:bodyPr/>
        <a:lstStyle/>
        <a:p>
          <a:endParaRPr lang="en-IN"/>
        </a:p>
      </dgm:t>
    </dgm:pt>
    <dgm:pt modelId="{559A6F4B-873D-42B0-9D1C-108263D447CC}" type="sibTrans" cxnId="{083FA4AE-08F1-4188-A138-E466C020178D}">
      <dgm:prSet/>
      <dgm:spPr/>
      <dgm:t>
        <a:bodyPr/>
        <a:lstStyle/>
        <a:p>
          <a:endParaRPr lang="en-IN"/>
        </a:p>
      </dgm:t>
    </dgm:pt>
    <dgm:pt modelId="{1CB93DCE-B204-4BA5-901E-59DBDC3DDEA7}">
      <dgm:prSet/>
      <dgm:spPr/>
      <dgm:t>
        <a:bodyPr/>
        <a:lstStyle/>
        <a:p>
          <a:r>
            <a:rPr lang="en-US" b="1" i="0" dirty="0"/>
            <a:t>Tutor Effectiveness</a:t>
          </a:r>
          <a:r>
            <a:rPr lang="en-US" b="0" i="0" dirty="0"/>
            <a:t>: Ratings and feedback from students about their peer tutors.</a:t>
          </a:r>
          <a:endParaRPr lang="en-IN" dirty="0"/>
        </a:p>
      </dgm:t>
    </dgm:pt>
    <dgm:pt modelId="{97051008-E482-48D7-B919-2790BFAEBF04}" type="parTrans" cxnId="{12671ECA-732E-4A41-8AF0-C3AD113A3703}">
      <dgm:prSet/>
      <dgm:spPr/>
      <dgm:t>
        <a:bodyPr/>
        <a:lstStyle/>
        <a:p>
          <a:endParaRPr lang="en-IN"/>
        </a:p>
      </dgm:t>
    </dgm:pt>
    <dgm:pt modelId="{A24DC667-7EAC-42BF-A7A0-E99B46E726DC}" type="sibTrans" cxnId="{12671ECA-732E-4A41-8AF0-C3AD113A3703}">
      <dgm:prSet/>
      <dgm:spPr/>
      <dgm:t>
        <a:bodyPr/>
        <a:lstStyle/>
        <a:p>
          <a:endParaRPr lang="en-IN"/>
        </a:p>
      </dgm:t>
    </dgm:pt>
    <dgm:pt modelId="{08CDD3A3-02D4-4163-9A21-FB3715209831}">
      <dgm:prSet/>
      <dgm:spPr/>
      <dgm:t>
        <a:bodyPr/>
        <a:lstStyle/>
        <a:p>
          <a:r>
            <a:rPr lang="en-US" b="1" i="0" dirty="0"/>
            <a:t>Subject Mastery Rate</a:t>
          </a:r>
          <a:r>
            <a:rPr lang="en-US" b="0" i="0" dirty="0"/>
            <a:t>: Percentage of students achieving predefined milestones.</a:t>
          </a:r>
          <a:endParaRPr lang="en-IN" dirty="0"/>
        </a:p>
      </dgm:t>
    </dgm:pt>
    <dgm:pt modelId="{063A0971-17D9-4E40-9C96-36E18F66F689}" type="parTrans" cxnId="{2EEFA1E7-84F6-49D3-ABE0-F95807892D6C}">
      <dgm:prSet/>
      <dgm:spPr/>
      <dgm:t>
        <a:bodyPr/>
        <a:lstStyle/>
        <a:p>
          <a:endParaRPr lang="en-IN"/>
        </a:p>
      </dgm:t>
    </dgm:pt>
    <dgm:pt modelId="{BBD32ADB-220C-475F-9C49-1586A81C5B80}" type="sibTrans" cxnId="{2EEFA1E7-84F6-49D3-ABE0-F95807892D6C}">
      <dgm:prSet/>
      <dgm:spPr/>
      <dgm:t>
        <a:bodyPr/>
        <a:lstStyle/>
        <a:p>
          <a:endParaRPr lang="en-IN"/>
        </a:p>
      </dgm:t>
    </dgm:pt>
    <dgm:pt modelId="{8CBB965E-F097-48A3-8631-5D8E3AD8C750}">
      <dgm:prSet/>
      <dgm:spPr/>
      <dgm:t>
        <a:bodyPr/>
        <a:lstStyle/>
        <a:p>
          <a:r>
            <a:rPr lang="en-US" b="1" i="0"/>
            <a:t>System Scalability</a:t>
          </a:r>
          <a:r>
            <a:rPr lang="en-US" b="0" i="0"/>
            <a:t>: Ability to handle increased user demand across various subjects and institutions.</a:t>
          </a:r>
          <a:endParaRPr lang="en-IN"/>
        </a:p>
      </dgm:t>
    </dgm:pt>
    <dgm:pt modelId="{9775D325-88F1-49AE-89B2-12C80E840A68}" type="parTrans" cxnId="{3CF39E43-7C05-4FF6-AB19-4EB908B9EA6D}">
      <dgm:prSet/>
      <dgm:spPr/>
      <dgm:t>
        <a:bodyPr/>
        <a:lstStyle/>
        <a:p>
          <a:endParaRPr lang="en-IN"/>
        </a:p>
      </dgm:t>
    </dgm:pt>
    <dgm:pt modelId="{55711B82-8EEE-4172-A11D-488092C834B5}" type="sibTrans" cxnId="{3CF39E43-7C05-4FF6-AB19-4EB908B9EA6D}">
      <dgm:prSet/>
      <dgm:spPr/>
      <dgm:t>
        <a:bodyPr/>
        <a:lstStyle/>
        <a:p>
          <a:endParaRPr lang="en-IN"/>
        </a:p>
      </dgm:t>
    </dgm:pt>
    <dgm:pt modelId="{DDAAC777-0161-480E-A07E-D2E0B63F7D8E}">
      <dgm:prSet/>
      <dgm:spPr/>
      <dgm:t>
        <a:bodyPr/>
        <a:lstStyle/>
        <a:p>
          <a:r>
            <a:rPr lang="en-US" b="1" i="0" dirty="0"/>
            <a:t>AI Accuracy</a:t>
          </a:r>
          <a:r>
            <a:rPr lang="en-US" b="0" i="0" dirty="0"/>
            <a:t>: Match success rate of AI-powered tutor-student pairing.</a:t>
          </a:r>
          <a:endParaRPr lang="en-IN" dirty="0"/>
        </a:p>
      </dgm:t>
    </dgm:pt>
    <dgm:pt modelId="{D09DFA6A-9DFE-464C-9504-E73E2B6604AF}" type="parTrans" cxnId="{E6930CDA-09B9-4BC1-B6E0-C8EF3139F6E7}">
      <dgm:prSet/>
      <dgm:spPr/>
      <dgm:t>
        <a:bodyPr/>
        <a:lstStyle/>
        <a:p>
          <a:endParaRPr lang="en-IN"/>
        </a:p>
      </dgm:t>
    </dgm:pt>
    <dgm:pt modelId="{4108924F-5105-4845-8F50-ABB5EF2DB27D}" type="sibTrans" cxnId="{E6930CDA-09B9-4BC1-B6E0-C8EF3139F6E7}">
      <dgm:prSet/>
      <dgm:spPr/>
      <dgm:t>
        <a:bodyPr/>
        <a:lstStyle/>
        <a:p>
          <a:endParaRPr lang="en-IN"/>
        </a:p>
      </dgm:t>
    </dgm:pt>
    <dgm:pt modelId="{04254ABB-FB7F-4A60-9076-F95E0C15A5BF}">
      <dgm:prSet/>
      <dgm:spPr/>
      <dgm:t>
        <a:bodyPr/>
        <a:lstStyle/>
        <a:p>
          <a:r>
            <a:rPr lang="en-US" b="1" i="0" dirty="0"/>
            <a:t>Cost Efficiency</a:t>
          </a:r>
          <a:r>
            <a:rPr lang="en-US" b="0" i="0" dirty="0"/>
            <a:t>: Operating cost per session or per user.</a:t>
          </a:r>
          <a:endParaRPr lang="en-IN" dirty="0"/>
        </a:p>
      </dgm:t>
    </dgm:pt>
    <dgm:pt modelId="{F39211E7-77E8-4D40-9B32-56D5094D5C2D}" type="parTrans" cxnId="{A55292A4-BBB9-4D82-B15C-DCF496D96C76}">
      <dgm:prSet/>
      <dgm:spPr/>
      <dgm:t>
        <a:bodyPr/>
        <a:lstStyle/>
        <a:p>
          <a:endParaRPr lang="en-IN"/>
        </a:p>
      </dgm:t>
    </dgm:pt>
    <dgm:pt modelId="{DF865543-7A7A-42D6-8205-11CA75431110}" type="sibTrans" cxnId="{A55292A4-BBB9-4D82-B15C-DCF496D96C76}">
      <dgm:prSet/>
      <dgm:spPr/>
      <dgm:t>
        <a:bodyPr/>
        <a:lstStyle/>
        <a:p>
          <a:endParaRPr lang="en-IN"/>
        </a:p>
      </dgm:t>
    </dgm:pt>
    <dgm:pt modelId="{C3C59B5B-77FB-4657-ACF6-6B16BD432D9E}" type="pres">
      <dgm:prSet presAssocID="{F26C592F-B070-4DA4-B28E-F16148491C0F}" presName="linear" presStyleCnt="0">
        <dgm:presLayoutVars>
          <dgm:dir/>
          <dgm:animLvl val="lvl"/>
          <dgm:resizeHandles val="exact"/>
        </dgm:presLayoutVars>
      </dgm:prSet>
      <dgm:spPr/>
    </dgm:pt>
    <dgm:pt modelId="{E3308865-CF7C-4F1A-8360-20077FEE4C58}" type="pres">
      <dgm:prSet presAssocID="{706ACD84-47B2-4635-894E-D621A3E28EB3}" presName="parentLin" presStyleCnt="0"/>
      <dgm:spPr/>
    </dgm:pt>
    <dgm:pt modelId="{00B76A3F-4913-407B-9E36-668F00E9150C}" type="pres">
      <dgm:prSet presAssocID="{706ACD84-47B2-4635-894E-D621A3E28EB3}" presName="parentLeftMargin" presStyleLbl="node1" presStyleIdx="0" presStyleCnt="3"/>
      <dgm:spPr/>
    </dgm:pt>
    <dgm:pt modelId="{418F6E78-DA25-4480-81F4-6A0D615A2D36}" type="pres">
      <dgm:prSet presAssocID="{706ACD84-47B2-4635-894E-D621A3E28EB3}" presName="parentText" presStyleLbl="node1" presStyleIdx="0" presStyleCnt="3" custLinFactNeighborX="-1800" custLinFactNeighborY="14391">
        <dgm:presLayoutVars>
          <dgm:chMax val="0"/>
          <dgm:bulletEnabled val="1"/>
        </dgm:presLayoutVars>
      </dgm:prSet>
      <dgm:spPr/>
    </dgm:pt>
    <dgm:pt modelId="{76439683-108A-444E-BB02-7CF914C2D0B1}" type="pres">
      <dgm:prSet presAssocID="{706ACD84-47B2-4635-894E-D621A3E28EB3}" presName="negativeSpace" presStyleCnt="0"/>
      <dgm:spPr/>
    </dgm:pt>
    <dgm:pt modelId="{91EC2A3D-7F27-4B8E-AD9A-0D28A34CFD4C}" type="pres">
      <dgm:prSet presAssocID="{706ACD84-47B2-4635-894E-D621A3E28EB3}" presName="childText" presStyleLbl="conFgAcc1" presStyleIdx="0" presStyleCnt="3">
        <dgm:presLayoutVars>
          <dgm:bulletEnabled val="1"/>
        </dgm:presLayoutVars>
      </dgm:prSet>
      <dgm:spPr/>
    </dgm:pt>
    <dgm:pt modelId="{44CEFBC4-0C33-4327-9C76-32E50D240F87}" type="pres">
      <dgm:prSet presAssocID="{84307DD6-5138-4696-A1CA-AA7C1CF34C05}" presName="spaceBetweenRectangles" presStyleCnt="0"/>
      <dgm:spPr/>
    </dgm:pt>
    <dgm:pt modelId="{CCBCEFD8-8A40-4342-99BC-64380847E046}" type="pres">
      <dgm:prSet presAssocID="{64D909C0-0CCB-4D1E-B2AC-6B61B37875DD}" presName="parentLin" presStyleCnt="0"/>
      <dgm:spPr/>
    </dgm:pt>
    <dgm:pt modelId="{607B1E70-9CCA-4608-8F89-D792526B924F}" type="pres">
      <dgm:prSet presAssocID="{64D909C0-0CCB-4D1E-B2AC-6B61B37875DD}" presName="parentLeftMargin" presStyleLbl="node1" presStyleIdx="0" presStyleCnt="3"/>
      <dgm:spPr/>
    </dgm:pt>
    <dgm:pt modelId="{1407CD84-55C1-4E98-BD4A-A39496A1EEFC}" type="pres">
      <dgm:prSet presAssocID="{64D909C0-0CCB-4D1E-B2AC-6B61B37875D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C38044F-44E2-45C1-84EB-C4B42C40AC0E}" type="pres">
      <dgm:prSet presAssocID="{64D909C0-0CCB-4D1E-B2AC-6B61B37875DD}" presName="negativeSpace" presStyleCnt="0"/>
      <dgm:spPr/>
    </dgm:pt>
    <dgm:pt modelId="{AF32C19B-D51E-45A8-9195-0B27B062D5AF}" type="pres">
      <dgm:prSet presAssocID="{64D909C0-0CCB-4D1E-B2AC-6B61B37875DD}" presName="childText" presStyleLbl="conFgAcc1" presStyleIdx="1" presStyleCnt="3">
        <dgm:presLayoutVars>
          <dgm:bulletEnabled val="1"/>
        </dgm:presLayoutVars>
      </dgm:prSet>
      <dgm:spPr/>
    </dgm:pt>
    <dgm:pt modelId="{6687DFB4-BEC7-47BF-AF9F-725CACABE0DF}" type="pres">
      <dgm:prSet presAssocID="{E491B3E9-9D9A-4921-BCE1-73D3BAA3755A}" presName="spaceBetweenRectangles" presStyleCnt="0"/>
      <dgm:spPr/>
    </dgm:pt>
    <dgm:pt modelId="{E0755FB1-B541-40AC-AD75-43C1BA0F488E}" type="pres">
      <dgm:prSet presAssocID="{B18A7D42-D5C1-4878-ABD4-C9FCE31BA700}" presName="parentLin" presStyleCnt="0"/>
      <dgm:spPr/>
    </dgm:pt>
    <dgm:pt modelId="{03C3D722-2F5B-45A4-ABBF-BF73B09F1BB1}" type="pres">
      <dgm:prSet presAssocID="{B18A7D42-D5C1-4878-ABD4-C9FCE31BA700}" presName="parentLeftMargin" presStyleLbl="node1" presStyleIdx="1" presStyleCnt="3"/>
      <dgm:spPr/>
    </dgm:pt>
    <dgm:pt modelId="{1C0D1215-2CFD-4230-8946-DCEAD246A2A0}" type="pres">
      <dgm:prSet presAssocID="{B18A7D42-D5C1-4878-ABD4-C9FCE31BA70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A12FB96-E05F-49FE-9350-824E3B7F348A}" type="pres">
      <dgm:prSet presAssocID="{B18A7D42-D5C1-4878-ABD4-C9FCE31BA700}" presName="negativeSpace" presStyleCnt="0"/>
      <dgm:spPr/>
    </dgm:pt>
    <dgm:pt modelId="{DFFE79BC-ED42-4ED6-B887-DB241EEE0D7B}" type="pres">
      <dgm:prSet presAssocID="{B18A7D42-D5C1-4878-ABD4-C9FCE31BA70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1234E01-7104-49AC-9E3E-FB39B7960C0A}" type="presOf" srcId="{8CBB965E-F097-48A3-8631-5D8E3AD8C750}" destId="{DFFE79BC-ED42-4ED6-B887-DB241EEE0D7B}" srcOrd="0" destOrd="0" presId="urn:microsoft.com/office/officeart/2005/8/layout/list1"/>
    <dgm:cxn modelId="{0A492F12-9E08-458F-B73D-6D14C3EB3280}" srcId="{F26C592F-B070-4DA4-B28E-F16148491C0F}" destId="{B18A7D42-D5C1-4878-ABD4-C9FCE31BA700}" srcOrd="2" destOrd="0" parTransId="{F9051403-7404-4398-A6E9-512CA293CAD6}" sibTransId="{A1470A19-CA53-4865-AFE6-69233996C0E9}"/>
    <dgm:cxn modelId="{06D03C15-EDB5-44F1-ADD9-451C682D937C}" type="presOf" srcId="{F26C592F-B070-4DA4-B28E-F16148491C0F}" destId="{C3C59B5B-77FB-4657-ACF6-6B16BD432D9E}" srcOrd="0" destOrd="0" presId="urn:microsoft.com/office/officeart/2005/8/layout/list1"/>
    <dgm:cxn modelId="{5F6E6829-579C-48E6-B354-F13252CC7117}" type="presOf" srcId="{B1CD8086-00B5-413A-BF21-AE629428F150}" destId="{AF32C19B-D51E-45A8-9195-0B27B062D5AF}" srcOrd="0" destOrd="0" presId="urn:microsoft.com/office/officeart/2005/8/layout/list1"/>
    <dgm:cxn modelId="{BD2F633A-881E-4A91-9FDE-1E14751F398D}" srcId="{F26C592F-B070-4DA4-B28E-F16148491C0F}" destId="{64D909C0-0CCB-4D1E-B2AC-6B61B37875DD}" srcOrd="1" destOrd="0" parTransId="{0ED27CB8-15C3-4070-9315-D1DC1EA8F3A4}" sibTransId="{E491B3E9-9D9A-4921-BCE1-73D3BAA3755A}"/>
    <dgm:cxn modelId="{6D4F0040-1005-429E-B162-5DF7021CF892}" type="presOf" srcId="{24AA572D-FE84-4459-B090-2D11F42B5826}" destId="{AF32C19B-D51E-45A8-9195-0B27B062D5AF}" srcOrd="0" destOrd="1" presId="urn:microsoft.com/office/officeart/2005/8/layout/list1"/>
    <dgm:cxn modelId="{3CF39E43-7C05-4FF6-AB19-4EB908B9EA6D}" srcId="{B18A7D42-D5C1-4878-ABD4-C9FCE31BA700}" destId="{8CBB965E-F097-48A3-8631-5D8E3AD8C750}" srcOrd="0" destOrd="0" parTransId="{9775D325-88F1-49AE-89B2-12C80E840A68}" sibTransId="{55711B82-8EEE-4172-A11D-488092C834B5}"/>
    <dgm:cxn modelId="{4DF9E44E-9B4E-47DB-88BE-A9C537574536}" srcId="{F26C592F-B070-4DA4-B28E-F16148491C0F}" destId="{706ACD84-47B2-4635-894E-D621A3E28EB3}" srcOrd="0" destOrd="0" parTransId="{A475F032-A2E4-484E-A8DF-E068BFB1A989}" sibTransId="{84307DD6-5138-4696-A1CA-AA7C1CF34C05}"/>
    <dgm:cxn modelId="{C06F4251-A31E-468B-9870-5DA754558577}" type="presOf" srcId="{04254ABB-FB7F-4A60-9076-F95E0C15A5BF}" destId="{DFFE79BC-ED42-4ED6-B887-DB241EEE0D7B}" srcOrd="0" destOrd="2" presId="urn:microsoft.com/office/officeart/2005/8/layout/list1"/>
    <dgm:cxn modelId="{9AF81E55-F86B-4DDB-A547-63B27C10FF3D}" type="presOf" srcId="{64D909C0-0CCB-4D1E-B2AC-6B61B37875DD}" destId="{1407CD84-55C1-4E98-BD4A-A39496A1EEFC}" srcOrd="1" destOrd="0" presId="urn:microsoft.com/office/officeart/2005/8/layout/list1"/>
    <dgm:cxn modelId="{176ECF77-B6C1-4146-B742-24A42C08F559}" type="presOf" srcId="{B18A7D42-D5C1-4878-ABD4-C9FCE31BA700}" destId="{1C0D1215-2CFD-4230-8946-DCEAD246A2A0}" srcOrd="1" destOrd="0" presId="urn:microsoft.com/office/officeart/2005/8/layout/list1"/>
    <dgm:cxn modelId="{C57DB99D-6F67-457B-B462-426E831BAD70}" srcId="{64D909C0-0CCB-4D1E-B2AC-6B61B37875DD}" destId="{B1CD8086-00B5-413A-BF21-AE629428F150}" srcOrd="0" destOrd="0" parTransId="{9CA74D23-5D09-424C-912A-29D999253FA0}" sibTransId="{536B844B-85FF-4E07-A3F9-392776AA8EE2}"/>
    <dgm:cxn modelId="{A55292A4-BBB9-4D82-B15C-DCF496D96C76}" srcId="{B18A7D42-D5C1-4878-ABD4-C9FCE31BA700}" destId="{04254ABB-FB7F-4A60-9076-F95E0C15A5BF}" srcOrd="2" destOrd="0" parTransId="{F39211E7-77E8-4D40-9B32-56D5094D5C2D}" sibTransId="{DF865543-7A7A-42D6-8205-11CA75431110}"/>
    <dgm:cxn modelId="{083FA4AE-08F1-4188-A138-E466C020178D}" srcId="{706ACD84-47B2-4635-894E-D621A3E28EB3}" destId="{FCA1BC97-2146-4855-B6ED-2D22101FD0DB}" srcOrd="0" destOrd="0" parTransId="{667F8429-E2AC-4B19-901B-D91B95B77686}" sibTransId="{559A6F4B-873D-42B0-9D1C-108263D447CC}"/>
    <dgm:cxn modelId="{4FB39DB5-D3FB-41DF-B473-8D230B72C55B}" srcId="{64D909C0-0CCB-4D1E-B2AC-6B61B37875DD}" destId="{24AA572D-FE84-4459-B090-2D11F42B5826}" srcOrd="1" destOrd="0" parTransId="{0C36ED00-111F-4D6E-B7E6-9E40ACE25D53}" sibTransId="{F58B3D6A-3CA6-4E19-B1F7-951843CAFD54}"/>
    <dgm:cxn modelId="{D2CA3CB9-6613-4BF9-A22D-64D0EFF764B2}" type="presOf" srcId="{1CB93DCE-B204-4BA5-901E-59DBDC3DDEA7}" destId="{91EC2A3D-7F27-4B8E-AD9A-0D28A34CFD4C}" srcOrd="0" destOrd="1" presId="urn:microsoft.com/office/officeart/2005/8/layout/list1"/>
    <dgm:cxn modelId="{F87531C0-2E1C-4FC4-A204-8C774C9BBAC7}" type="presOf" srcId="{64D909C0-0CCB-4D1E-B2AC-6B61B37875DD}" destId="{607B1E70-9CCA-4608-8F89-D792526B924F}" srcOrd="0" destOrd="0" presId="urn:microsoft.com/office/officeart/2005/8/layout/list1"/>
    <dgm:cxn modelId="{260E37C9-BD2A-4336-91DB-F2F6EDD82DBB}" type="presOf" srcId="{DDAAC777-0161-480E-A07E-D2E0B63F7D8E}" destId="{DFFE79BC-ED42-4ED6-B887-DB241EEE0D7B}" srcOrd="0" destOrd="1" presId="urn:microsoft.com/office/officeart/2005/8/layout/list1"/>
    <dgm:cxn modelId="{12671ECA-732E-4A41-8AF0-C3AD113A3703}" srcId="{706ACD84-47B2-4635-894E-D621A3E28EB3}" destId="{1CB93DCE-B204-4BA5-901E-59DBDC3DDEA7}" srcOrd="1" destOrd="0" parTransId="{97051008-E482-48D7-B919-2790BFAEBF04}" sibTransId="{A24DC667-7EAC-42BF-A7A0-E99B46E726DC}"/>
    <dgm:cxn modelId="{A59294D4-6A04-4EEC-88E8-AAA19825F93F}" srcId="{64D909C0-0CCB-4D1E-B2AC-6B61B37875DD}" destId="{EE9C02C4-70BF-49E1-8614-37D074D2122D}" srcOrd="2" destOrd="0" parTransId="{C29DE09E-4614-476A-8400-A1225C2F35B4}" sibTransId="{D77BF6B6-AE60-45AD-97A5-BE5D8A4A61E4}"/>
    <dgm:cxn modelId="{CA8F2BD5-AF0E-43D2-86FA-8A58156D04BC}" type="presOf" srcId="{FCA1BC97-2146-4855-B6ED-2D22101FD0DB}" destId="{91EC2A3D-7F27-4B8E-AD9A-0D28A34CFD4C}" srcOrd="0" destOrd="0" presId="urn:microsoft.com/office/officeart/2005/8/layout/list1"/>
    <dgm:cxn modelId="{2A7F6DD6-0475-4CE5-8568-73151351B3F6}" type="presOf" srcId="{706ACD84-47B2-4635-894E-D621A3E28EB3}" destId="{00B76A3F-4913-407B-9E36-668F00E9150C}" srcOrd="0" destOrd="0" presId="urn:microsoft.com/office/officeart/2005/8/layout/list1"/>
    <dgm:cxn modelId="{DB2A3ED7-4576-4F7B-B8E6-623CDA529CC9}" type="presOf" srcId="{08CDD3A3-02D4-4163-9A21-FB3715209831}" destId="{91EC2A3D-7F27-4B8E-AD9A-0D28A34CFD4C}" srcOrd="0" destOrd="2" presId="urn:microsoft.com/office/officeart/2005/8/layout/list1"/>
    <dgm:cxn modelId="{E6930CDA-09B9-4BC1-B6E0-C8EF3139F6E7}" srcId="{B18A7D42-D5C1-4878-ABD4-C9FCE31BA700}" destId="{DDAAC777-0161-480E-A07E-D2E0B63F7D8E}" srcOrd="1" destOrd="0" parTransId="{D09DFA6A-9DFE-464C-9504-E73E2B6604AF}" sibTransId="{4108924F-5105-4845-8F50-ABB5EF2DB27D}"/>
    <dgm:cxn modelId="{2EEFA1E7-84F6-49D3-ABE0-F95807892D6C}" srcId="{706ACD84-47B2-4635-894E-D621A3E28EB3}" destId="{08CDD3A3-02D4-4163-9A21-FB3715209831}" srcOrd="2" destOrd="0" parTransId="{063A0971-17D9-4E40-9C96-36E18F66F689}" sibTransId="{BBD32ADB-220C-475F-9C49-1586A81C5B80}"/>
    <dgm:cxn modelId="{805B99E9-A15A-47E7-AE5C-76F3DD7E74BD}" type="presOf" srcId="{EE9C02C4-70BF-49E1-8614-37D074D2122D}" destId="{AF32C19B-D51E-45A8-9195-0B27B062D5AF}" srcOrd="0" destOrd="2" presId="urn:microsoft.com/office/officeart/2005/8/layout/list1"/>
    <dgm:cxn modelId="{8842E9EA-159A-460E-A787-8F07AB987A85}" type="presOf" srcId="{706ACD84-47B2-4635-894E-D621A3E28EB3}" destId="{418F6E78-DA25-4480-81F4-6A0D615A2D36}" srcOrd="1" destOrd="0" presId="urn:microsoft.com/office/officeart/2005/8/layout/list1"/>
    <dgm:cxn modelId="{DBFA9CF4-A4AC-49E7-91DC-E53FE3D6430E}" type="presOf" srcId="{B18A7D42-D5C1-4878-ABD4-C9FCE31BA700}" destId="{03C3D722-2F5B-45A4-ABBF-BF73B09F1BB1}" srcOrd="0" destOrd="0" presId="urn:microsoft.com/office/officeart/2005/8/layout/list1"/>
    <dgm:cxn modelId="{061634C0-0C46-4C7B-8266-5020CE9BD739}" type="presParOf" srcId="{C3C59B5B-77FB-4657-ACF6-6B16BD432D9E}" destId="{E3308865-CF7C-4F1A-8360-20077FEE4C58}" srcOrd="0" destOrd="0" presId="urn:microsoft.com/office/officeart/2005/8/layout/list1"/>
    <dgm:cxn modelId="{104F379A-BCF4-4434-A81A-4DD15AF526B9}" type="presParOf" srcId="{E3308865-CF7C-4F1A-8360-20077FEE4C58}" destId="{00B76A3F-4913-407B-9E36-668F00E9150C}" srcOrd="0" destOrd="0" presId="urn:microsoft.com/office/officeart/2005/8/layout/list1"/>
    <dgm:cxn modelId="{70C70944-4CE6-4CF6-8420-2A099A04BE13}" type="presParOf" srcId="{E3308865-CF7C-4F1A-8360-20077FEE4C58}" destId="{418F6E78-DA25-4480-81F4-6A0D615A2D36}" srcOrd="1" destOrd="0" presId="urn:microsoft.com/office/officeart/2005/8/layout/list1"/>
    <dgm:cxn modelId="{11E6BED6-F771-4A3B-A719-753D4AC19C58}" type="presParOf" srcId="{C3C59B5B-77FB-4657-ACF6-6B16BD432D9E}" destId="{76439683-108A-444E-BB02-7CF914C2D0B1}" srcOrd="1" destOrd="0" presId="urn:microsoft.com/office/officeart/2005/8/layout/list1"/>
    <dgm:cxn modelId="{9632786E-8C31-41BC-AE64-021B2B5EC9D1}" type="presParOf" srcId="{C3C59B5B-77FB-4657-ACF6-6B16BD432D9E}" destId="{91EC2A3D-7F27-4B8E-AD9A-0D28A34CFD4C}" srcOrd="2" destOrd="0" presId="urn:microsoft.com/office/officeart/2005/8/layout/list1"/>
    <dgm:cxn modelId="{C7873A71-A110-4FAF-96F4-B1B67304C21D}" type="presParOf" srcId="{C3C59B5B-77FB-4657-ACF6-6B16BD432D9E}" destId="{44CEFBC4-0C33-4327-9C76-32E50D240F87}" srcOrd="3" destOrd="0" presId="urn:microsoft.com/office/officeart/2005/8/layout/list1"/>
    <dgm:cxn modelId="{235D3EBE-8F18-47D5-8627-C86273ED4A0C}" type="presParOf" srcId="{C3C59B5B-77FB-4657-ACF6-6B16BD432D9E}" destId="{CCBCEFD8-8A40-4342-99BC-64380847E046}" srcOrd="4" destOrd="0" presId="urn:microsoft.com/office/officeart/2005/8/layout/list1"/>
    <dgm:cxn modelId="{429AC14B-60B9-4633-B870-49C956D0C455}" type="presParOf" srcId="{CCBCEFD8-8A40-4342-99BC-64380847E046}" destId="{607B1E70-9CCA-4608-8F89-D792526B924F}" srcOrd="0" destOrd="0" presId="urn:microsoft.com/office/officeart/2005/8/layout/list1"/>
    <dgm:cxn modelId="{1154924B-0A9A-40CA-BB8B-8E609B27B419}" type="presParOf" srcId="{CCBCEFD8-8A40-4342-99BC-64380847E046}" destId="{1407CD84-55C1-4E98-BD4A-A39496A1EEFC}" srcOrd="1" destOrd="0" presId="urn:microsoft.com/office/officeart/2005/8/layout/list1"/>
    <dgm:cxn modelId="{77F2179C-5A7A-44E0-BA45-FA7796482851}" type="presParOf" srcId="{C3C59B5B-77FB-4657-ACF6-6B16BD432D9E}" destId="{AC38044F-44E2-45C1-84EB-C4B42C40AC0E}" srcOrd="5" destOrd="0" presId="urn:microsoft.com/office/officeart/2005/8/layout/list1"/>
    <dgm:cxn modelId="{E19900A8-6CF8-48A7-9ACB-62FA629600DE}" type="presParOf" srcId="{C3C59B5B-77FB-4657-ACF6-6B16BD432D9E}" destId="{AF32C19B-D51E-45A8-9195-0B27B062D5AF}" srcOrd="6" destOrd="0" presId="urn:microsoft.com/office/officeart/2005/8/layout/list1"/>
    <dgm:cxn modelId="{242154EE-729F-4F03-9653-B3574F4F5155}" type="presParOf" srcId="{C3C59B5B-77FB-4657-ACF6-6B16BD432D9E}" destId="{6687DFB4-BEC7-47BF-AF9F-725CACABE0DF}" srcOrd="7" destOrd="0" presId="urn:microsoft.com/office/officeart/2005/8/layout/list1"/>
    <dgm:cxn modelId="{76D79B93-CC3C-45C1-A015-C85ECA51BD8D}" type="presParOf" srcId="{C3C59B5B-77FB-4657-ACF6-6B16BD432D9E}" destId="{E0755FB1-B541-40AC-AD75-43C1BA0F488E}" srcOrd="8" destOrd="0" presId="urn:microsoft.com/office/officeart/2005/8/layout/list1"/>
    <dgm:cxn modelId="{90F11971-E755-4940-9DBE-B110D9F9E63B}" type="presParOf" srcId="{E0755FB1-B541-40AC-AD75-43C1BA0F488E}" destId="{03C3D722-2F5B-45A4-ABBF-BF73B09F1BB1}" srcOrd="0" destOrd="0" presId="urn:microsoft.com/office/officeart/2005/8/layout/list1"/>
    <dgm:cxn modelId="{21EFA522-97CA-4B47-906E-E02FB422C383}" type="presParOf" srcId="{E0755FB1-B541-40AC-AD75-43C1BA0F488E}" destId="{1C0D1215-2CFD-4230-8946-DCEAD246A2A0}" srcOrd="1" destOrd="0" presId="urn:microsoft.com/office/officeart/2005/8/layout/list1"/>
    <dgm:cxn modelId="{1D5F4515-55F2-44E7-AA10-ED3BCF3179A6}" type="presParOf" srcId="{C3C59B5B-77FB-4657-ACF6-6B16BD432D9E}" destId="{AA12FB96-E05F-49FE-9350-824E3B7F348A}" srcOrd="9" destOrd="0" presId="urn:microsoft.com/office/officeart/2005/8/layout/list1"/>
    <dgm:cxn modelId="{88372BF3-00B1-477E-AD4B-EA50CA7EB835}" type="presParOf" srcId="{C3C59B5B-77FB-4657-ACF6-6B16BD432D9E}" destId="{DFFE79BC-ED42-4ED6-B887-DB241EEE0D7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A621CF-EA82-4E94-894E-B22509EA25BB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6386366-B4D9-4BA2-B89A-0EAA7BB30CCF}">
      <dgm:prSet/>
      <dgm:spPr/>
      <dgm:t>
        <a:bodyPr/>
        <a:lstStyle/>
        <a:p>
          <a:r>
            <a:rPr lang="en-US" b="0" i="0" dirty="0"/>
            <a:t>Assumptions, constraints, and solution decision points (Reason behind choosing a technology)</a:t>
          </a:r>
          <a:endParaRPr lang="en-IN" dirty="0"/>
        </a:p>
      </dgm:t>
    </dgm:pt>
    <dgm:pt modelId="{E148D1A9-16CC-45FE-88BE-207B4B445607}" type="parTrans" cxnId="{A98385F4-FE29-405F-87E7-38114F85EEAB}">
      <dgm:prSet/>
      <dgm:spPr/>
      <dgm:t>
        <a:bodyPr/>
        <a:lstStyle/>
        <a:p>
          <a:endParaRPr lang="en-IN"/>
        </a:p>
      </dgm:t>
    </dgm:pt>
    <dgm:pt modelId="{0A86C04F-B18B-49CC-AC9E-891573B10279}" type="sibTrans" cxnId="{A98385F4-FE29-405F-87E7-38114F85EEAB}">
      <dgm:prSet/>
      <dgm:spPr/>
      <dgm:t>
        <a:bodyPr/>
        <a:lstStyle/>
        <a:p>
          <a:endParaRPr lang="en-IN"/>
        </a:p>
      </dgm:t>
    </dgm:pt>
    <dgm:pt modelId="{4FA57844-783A-43FF-9B30-B47D7D474AE8}" type="pres">
      <dgm:prSet presAssocID="{0FA621CF-EA82-4E94-894E-B22509EA25BB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F50124DD-6E9A-4318-98E1-2E70A012B605}" type="pres">
      <dgm:prSet presAssocID="{0FA621CF-EA82-4E94-894E-B22509EA25BB}" presName="cycle" presStyleCnt="0"/>
      <dgm:spPr/>
    </dgm:pt>
    <dgm:pt modelId="{8E80FD8B-5A1E-48A2-95BD-E4EC3948AF3B}" type="pres">
      <dgm:prSet presAssocID="{0FA621CF-EA82-4E94-894E-B22509EA25BB}" presName="centerShape" presStyleCnt="0"/>
      <dgm:spPr/>
    </dgm:pt>
    <dgm:pt modelId="{EDB8185D-4B70-449E-BFFA-D700183759D5}" type="pres">
      <dgm:prSet presAssocID="{0FA621CF-EA82-4E94-894E-B22509EA25BB}" presName="connSite" presStyleLbl="node1" presStyleIdx="0" presStyleCnt="2"/>
      <dgm:spPr/>
    </dgm:pt>
    <dgm:pt modelId="{67BEABC2-4BAC-4BF9-8A0C-1866163BD140}" type="pres">
      <dgm:prSet presAssocID="{0FA621CF-EA82-4E94-894E-B22509EA25BB}" presName="visible" presStyleLbl="node1" presStyleIdx="0" presStyleCnt="2" custScaleX="92832" custScaleY="9610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519BE068-EBBD-4B0B-8A72-ED28553DE084}" type="pres">
      <dgm:prSet presAssocID="{E148D1A9-16CC-45FE-88BE-207B4B445607}" presName="Name25" presStyleLbl="parChTrans1D1" presStyleIdx="0" presStyleCnt="1"/>
      <dgm:spPr/>
    </dgm:pt>
    <dgm:pt modelId="{0988D025-88AC-4FEC-9991-97BF9C0502C6}" type="pres">
      <dgm:prSet presAssocID="{A6386366-B4D9-4BA2-B89A-0EAA7BB30CCF}" presName="node" presStyleCnt="0"/>
      <dgm:spPr/>
    </dgm:pt>
    <dgm:pt modelId="{AD145B61-BC75-4BBE-881C-4EEA21468C19}" type="pres">
      <dgm:prSet presAssocID="{A6386366-B4D9-4BA2-B89A-0EAA7BB30CCF}" presName="parentNode" presStyleLbl="node1" presStyleIdx="1" presStyleCnt="2" custScaleX="110138" custScaleY="95031">
        <dgm:presLayoutVars>
          <dgm:chMax val="1"/>
          <dgm:bulletEnabled val="1"/>
        </dgm:presLayoutVars>
      </dgm:prSet>
      <dgm:spPr/>
    </dgm:pt>
    <dgm:pt modelId="{B83EE9D6-8F10-4B25-A76D-D6A6098B1ED8}" type="pres">
      <dgm:prSet presAssocID="{A6386366-B4D9-4BA2-B89A-0EAA7BB30CCF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EAAF6403-47DD-4172-A53A-3095A850F515}" type="presOf" srcId="{A6386366-B4D9-4BA2-B89A-0EAA7BB30CCF}" destId="{AD145B61-BC75-4BBE-881C-4EEA21468C19}" srcOrd="0" destOrd="0" presId="urn:microsoft.com/office/officeart/2005/8/layout/radial2"/>
    <dgm:cxn modelId="{A6DBFE98-3168-42A7-AA23-3D84B7138259}" type="presOf" srcId="{0FA621CF-EA82-4E94-894E-B22509EA25BB}" destId="{4FA57844-783A-43FF-9B30-B47D7D474AE8}" srcOrd="0" destOrd="0" presId="urn:microsoft.com/office/officeart/2005/8/layout/radial2"/>
    <dgm:cxn modelId="{748451E2-4033-47E5-A3AF-33FF335B7FD5}" type="presOf" srcId="{E148D1A9-16CC-45FE-88BE-207B4B445607}" destId="{519BE068-EBBD-4B0B-8A72-ED28553DE084}" srcOrd="0" destOrd="0" presId="urn:microsoft.com/office/officeart/2005/8/layout/radial2"/>
    <dgm:cxn modelId="{A98385F4-FE29-405F-87E7-38114F85EEAB}" srcId="{0FA621CF-EA82-4E94-894E-B22509EA25BB}" destId="{A6386366-B4D9-4BA2-B89A-0EAA7BB30CCF}" srcOrd="0" destOrd="0" parTransId="{E148D1A9-16CC-45FE-88BE-207B4B445607}" sibTransId="{0A86C04F-B18B-49CC-AC9E-891573B10279}"/>
    <dgm:cxn modelId="{FCBF70A3-BAC2-41D9-844A-BDB4B7F23258}" type="presParOf" srcId="{4FA57844-783A-43FF-9B30-B47D7D474AE8}" destId="{F50124DD-6E9A-4318-98E1-2E70A012B605}" srcOrd="0" destOrd="0" presId="urn:microsoft.com/office/officeart/2005/8/layout/radial2"/>
    <dgm:cxn modelId="{0B01C0E2-F6CE-4D79-A465-C123CD5B1AF1}" type="presParOf" srcId="{F50124DD-6E9A-4318-98E1-2E70A012B605}" destId="{8E80FD8B-5A1E-48A2-95BD-E4EC3948AF3B}" srcOrd="0" destOrd="0" presId="urn:microsoft.com/office/officeart/2005/8/layout/radial2"/>
    <dgm:cxn modelId="{C29FEB02-24CF-4174-9D64-D350EB368AFE}" type="presParOf" srcId="{8E80FD8B-5A1E-48A2-95BD-E4EC3948AF3B}" destId="{EDB8185D-4B70-449E-BFFA-D700183759D5}" srcOrd="0" destOrd="0" presId="urn:microsoft.com/office/officeart/2005/8/layout/radial2"/>
    <dgm:cxn modelId="{21EDCFD0-41BD-4CEB-9BBF-11EED2C6CB7D}" type="presParOf" srcId="{8E80FD8B-5A1E-48A2-95BD-E4EC3948AF3B}" destId="{67BEABC2-4BAC-4BF9-8A0C-1866163BD140}" srcOrd="1" destOrd="0" presId="urn:microsoft.com/office/officeart/2005/8/layout/radial2"/>
    <dgm:cxn modelId="{9C6E4416-06CE-4F30-B211-8B34B78CC895}" type="presParOf" srcId="{F50124DD-6E9A-4318-98E1-2E70A012B605}" destId="{519BE068-EBBD-4B0B-8A72-ED28553DE084}" srcOrd="1" destOrd="0" presId="urn:microsoft.com/office/officeart/2005/8/layout/radial2"/>
    <dgm:cxn modelId="{017E9B74-CBA6-4EBF-BA14-9BB75394F227}" type="presParOf" srcId="{F50124DD-6E9A-4318-98E1-2E70A012B605}" destId="{0988D025-88AC-4FEC-9991-97BF9C0502C6}" srcOrd="2" destOrd="0" presId="urn:microsoft.com/office/officeart/2005/8/layout/radial2"/>
    <dgm:cxn modelId="{6029EA62-C3E2-442C-B8CD-BBB6C664E423}" type="presParOf" srcId="{0988D025-88AC-4FEC-9991-97BF9C0502C6}" destId="{AD145B61-BC75-4BBE-881C-4EEA21468C19}" srcOrd="0" destOrd="0" presId="urn:microsoft.com/office/officeart/2005/8/layout/radial2"/>
    <dgm:cxn modelId="{59D2D197-907D-481D-BFDF-B12FEF886E57}" type="presParOf" srcId="{0988D025-88AC-4FEC-9991-97BF9C0502C6}" destId="{B83EE9D6-8F10-4B25-A76D-D6A6098B1ED8}" srcOrd="1" destOrd="0" presId="urn:microsoft.com/office/officeart/2005/8/layout/radial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189678-E04A-4BB4-9A17-A325F1EB6BAB}">
      <dsp:nvSpPr>
        <dsp:cNvPr id="0" name=""/>
        <dsp:cNvSpPr/>
      </dsp:nvSpPr>
      <dsp:spPr>
        <a:xfrm>
          <a:off x="0" y="142851"/>
          <a:ext cx="9144000" cy="7371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SkillBridge – AI-Powered Peer Learning Matchmaker</a:t>
          </a:r>
          <a:r>
            <a:rPr lang="en-US" sz="1400" b="0" i="0" kern="1200"/>
            <a:t> solves the problem by leveraging artificial intelligence to create personalized peer-learning experiences. The platform matches students with compatible peer tutors based on their skills, learning preferences, and availability.</a:t>
          </a:r>
          <a:endParaRPr lang="en-IN" sz="1400" kern="1200"/>
        </a:p>
      </dsp:txBody>
      <dsp:txXfrm>
        <a:off x="35982" y="178833"/>
        <a:ext cx="9072036" cy="665136"/>
      </dsp:txXfrm>
    </dsp:sp>
    <dsp:sp modelId="{3233071F-2522-42E0-A22B-5486C1D3B7B0}">
      <dsp:nvSpPr>
        <dsp:cNvPr id="0" name=""/>
        <dsp:cNvSpPr/>
      </dsp:nvSpPr>
      <dsp:spPr>
        <a:xfrm>
          <a:off x="0" y="994611"/>
          <a:ext cx="9144000" cy="7371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How it helps to solve the problem:</a:t>
          </a:r>
          <a:endParaRPr lang="en-IN" sz="1400" kern="1200"/>
        </a:p>
      </dsp:txBody>
      <dsp:txXfrm>
        <a:off x="35982" y="1030593"/>
        <a:ext cx="9072036" cy="665136"/>
      </dsp:txXfrm>
    </dsp:sp>
    <dsp:sp modelId="{98D99702-8D9C-4397-BEDF-F881D107CDE8}">
      <dsp:nvSpPr>
        <dsp:cNvPr id="0" name=""/>
        <dsp:cNvSpPr/>
      </dsp:nvSpPr>
      <dsp:spPr>
        <a:xfrm>
          <a:off x="0" y="1820920"/>
          <a:ext cx="9144000" cy="1188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0322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b="1" i="0" kern="1200"/>
            <a:t>AI-Powered Matchmaking:</a:t>
          </a:r>
          <a:r>
            <a:rPr lang="en-US" sz="1100" b="0" i="0" kern="1200"/>
            <a:t> Uses machine learning algorithms to analyze student profiles and recommend ideal peer tutors for personalized learning.</a:t>
          </a:r>
          <a:endParaRPr lang="en-IN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b="1" i="0" kern="1200"/>
            <a:t>Affordable and Scalable Solution:</a:t>
          </a:r>
          <a:r>
            <a:rPr lang="en-US" sz="1100" b="0" i="0" kern="1200"/>
            <a:t> Provides cost-effective learning alternatives compared to private tutoring, making education accessible to all.</a:t>
          </a:r>
          <a:endParaRPr lang="en-IN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b="1" i="0" kern="1200"/>
            <a:t>Engagement and Collaboration:</a:t>
          </a:r>
          <a:r>
            <a:rPr lang="en-US" sz="1100" b="0" i="0" kern="1200"/>
            <a:t> Encourages interactive learning through scheduled sessions, progress tracking, and collaborative tools.</a:t>
          </a:r>
          <a:endParaRPr lang="en-IN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b="1" i="0" kern="1200"/>
            <a:t>Data-Driven Insights:</a:t>
          </a:r>
          <a:r>
            <a:rPr lang="en-US" sz="1100" b="0" i="0" kern="1200"/>
            <a:t> Tracks user engagement and learning progress to optimize matchmaking and improve learning outcomes.</a:t>
          </a:r>
          <a:endParaRPr lang="en-IN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100" b="1" i="0" kern="1200"/>
            <a:t>Flexible Learning Options:</a:t>
          </a:r>
          <a:r>
            <a:rPr lang="en-US" sz="1100" b="0" i="0" kern="1200"/>
            <a:t> Offers customized learning schedules to fit individual needs, promoting a self-paced and adaptive approach.</a:t>
          </a:r>
          <a:endParaRPr lang="en-IN" sz="1100" kern="1200"/>
        </a:p>
      </dsp:txBody>
      <dsp:txXfrm>
        <a:off x="0" y="1820920"/>
        <a:ext cx="9144000" cy="1188180"/>
      </dsp:txXfrm>
    </dsp:sp>
    <dsp:sp modelId="{71345FAC-E17F-4038-A03A-9040199EA6FA}">
      <dsp:nvSpPr>
        <dsp:cNvPr id="0" name=""/>
        <dsp:cNvSpPr/>
      </dsp:nvSpPr>
      <dsp:spPr>
        <a:xfrm>
          <a:off x="0" y="3180079"/>
          <a:ext cx="9144000" cy="7371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By combining AI with peer-based learning, SkillBridge creates a supportive and engaging educational ecosystem that fosters academic success and reduces the learning gap.</a:t>
          </a:r>
          <a:endParaRPr lang="en-IN" sz="1400" kern="1200"/>
        </a:p>
      </dsp:txBody>
      <dsp:txXfrm>
        <a:off x="35982" y="3216061"/>
        <a:ext cx="9072036" cy="6651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EC2A3D-7F27-4B8E-AD9A-0D28A34CFD4C}">
      <dsp:nvSpPr>
        <dsp:cNvPr id="0" name=""/>
        <dsp:cNvSpPr/>
      </dsp:nvSpPr>
      <dsp:spPr>
        <a:xfrm>
          <a:off x="0" y="360875"/>
          <a:ext cx="8259168" cy="869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1003" tIns="249936" rIns="641003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/>
            <a:t>Skill Improvement</a:t>
          </a:r>
          <a:r>
            <a:rPr lang="en-US" sz="1200" b="0" i="0" kern="1200"/>
            <a:t>: Measured through quizzes, assessments, or self-reported progress.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/>
            <a:t>Tutor Effectiveness</a:t>
          </a:r>
          <a:r>
            <a:rPr lang="en-US" sz="1200" b="0" i="0" kern="1200" dirty="0"/>
            <a:t>: Ratings and feedback from students about their peer tutors.</a:t>
          </a:r>
          <a:endParaRPr lang="en-IN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/>
            <a:t>Subject Mastery Rate</a:t>
          </a:r>
          <a:r>
            <a:rPr lang="en-US" sz="1200" b="0" i="0" kern="1200" dirty="0"/>
            <a:t>: Percentage of students achieving predefined milestones.</a:t>
          </a:r>
          <a:endParaRPr lang="en-IN" sz="1200" kern="1200" dirty="0"/>
        </a:p>
      </dsp:txBody>
      <dsp:txXfrm>
        <a:off x="0" y="360875"/>
        <a:ext cx="8259168" cy="869400"/>
      </dsp:txXfrm>
    </dsp:sp>
    <dsp:sp modelId="{418F6E78-DA25-4480-81F4-6A0D615A2D36}">
      <dsp:nvSpPr>
        <dsp:cNvPr id="0" name=""/>
        <dsp:cNvSpPr/>
      </dsp:nvSpPr>
      <dsp:spPr>
        <a:xfrm>
          <a:off x="405525" y="234734"/>
          <a:ext cx="5781417" cy="3542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8524" tIns="0" rIns="218524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 dirty="0"/>
            <a:t>Learning Outcomes:</a:t>
          </a:r>
          <a:endParaRPr lang="en-IN" sz="1200" kern="1200" dirty="0"/>
        </a:p>
      </dsp:txBody>
      <dsp:txXfrm>
        <a:off x="422818" y="252027"/>
        <a:ext cx="5746831" cy="319654"/>
      </dsp:txXfrm>
    </dsp:sp>
    <dsp:sp modelId="{AF32C19B-D51E-45A8-9195-0B27B062D5AF}">
      <dsp:nvSpPr>
        <dsp:cNvPr id="0" name=""/>
        <dsp:cNvSpPr/>
      </dsp:nvSpPr>
      <dsp:spPr>
        <a:xfrm>
          <a:off x="0" y="1472195"/>
          <a:ext cx="8259168" cy="869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1003" tIns="249936" rIns="641003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/>
            <a:t>Number of Active Users</a:t>
          </a:r>
          <a:r>
            <a:rPr lang="en-US" sz="1200" b="0" i="0" kern="1200"/>
            <a:t>: Count of students and peer tutors using the platform regularly.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/>
            <a:t>Session Completion Rate</a:t>
          </a:r>
          <a:r>
            <a:rPr lang="en-US" sz="1200" b="0" i="0" kern="1200"/>
            <a:t>: Percentage of scheduled learning sessions completed successfully.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/>
            <a:t>Time Spent on Platform</a:t>
          </a:r>
          <a:r>
            <a:rPr lang="en-US" sz="1200" b="0" i="0" kern="1200"/>
            <a:t>: Average duration of user activity, indicating engagement. </a:t>
          </a:r>
          <a:endParaRPr lang="en-IN" sz="1200" kern="1200"/>
        </a:p>
      </dsp:txBody>
      <dsp:txXfrm>
        <a:off x="0" y="1472195"/>
        <a:ext cx="8259168" cy="869400"/>
      </dsp:txXfrm>
    </dsp:sp>
    <dsp:sp modelId="{1407CD84-55C1-4E98-BD4A-A39496A1EEFC}">
      <dsp:nvSpPr>
        <dsp:cNvPr id="0" name=""/>
        <dsp:cNvSpPr/>
      </dsp:nvSpPr>
      <dsp:spPr>
        <a:xfrm>
          <a:off x="412958" y="1295075"/>
          <a:ext cx="5781417" cy="3542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8524" tIns="0" rIns="218524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Engagement Metrics</a:t>
          </a:r>
          <a:endParaRPr lang="en-IN" sz="1200" kern="1200"/>
        </a:p>
      </dsp:txBody>
      <dsp:txXfrm>
        <a:off x="430251" y="1312368"/>
        <a:ext cx="5746831" cy="319654"/>
      </dsp:txXfrm>
    </dsp:sp>
    <dsp:sp modelId="{DFFE79BC-ED42-4ED6-B887-DB241EEE0D7B}">
      <dsp:nvSpPr>
        <dsp:cNvPr id="0" name=""/>
        <dsp:cNvSpPr/>
      </dsp:nvSpPr>
      <dsp:spPr>
        <a:xfrm>
          <a:off x="0" y="2583515"/>
          <a:ext cx="8259168" cy="869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1003" tIns="249936" rIns="641003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/>
            <a:t>System Scalability</a:t>
          </a:r>
          <a:r>
            <a:rPr lang="en-US" sz="1200" b="0" i="0" kern="1200"/>
            <a:t>: Ability to handle increased user demand across various subjects and institutions.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/>
            <a:t>AI Accuracy</a:t>
          </a:r>
          <a:r>
            <a:rPr lang="en-US" sz="1200" b="0" i="0" kern="1200" dirty="0"/>
            <a:t>: Match success rate of AI-powered tutor-student pairing.</a:t>
          </a:r>
          <a:endParaRPr lang="en-IN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/>
            <a:t>Cost Efficiency</a:t>
          </a:r>
          <a:r>
            <a:rPr lang="en-US" sz="1200" b="0" i="0" kern="1200" dirty="0"/>
            <a:t>: Operating cost per session or per user.</a:t>
          </a:r>
          <a:endParaRPr lang="en-IN" sz="1200" kern="1200" dirty="0"/>
        </a:p>
      </dsp:txBody>
      <dsp:txXfrm>
        <a:off x="0" y="2583515"/>
        <a:ext cx="8259168" cy="869400"/>
      </dsp:txXfrm>
    </dsp:sp>
    <dsp:sp modelId="{1C0D1215-2CFD-4230-8946-DCEAD246A2A0}">
      <dsp:nvSpPr>
        <dsp:cNvPr id="0" name=""/>
        <dsp:cNvSpPr/>
      </dsp:nvSpPr>
      <dsp:spPr>
        <a:xfrm>
          <a:off x="412958" y="2406395"/>
          <a:ext cx="5781417" cy="3542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8524" tIns="0" rIns="218524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 dirty="0"/>
            <a:t>Operational Metrics:</a:t>
          </a:r>
          <a:endParaRPr lang="en-IN" sz="1200" kern="1200" dirty="0"/>
        </a:p>
      </dsp:txBody>
      <dsp:txXfrm>
        <a:off x="430251" y="2423688"/>
        <a:ext cx="5746831" cy="3196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9BE068-EBBD-4B0B-8A72-ED28553DE084}">
      <dsp:nvSpPr>
        <dsp:cNvPr id="0" name=""/>
        <dsp:cNvSpPr/>
      </dsp:nvSpPr>
      <dsp:spPr>
        <a:xfrm>
          <a:off x="2568196" y="1625780"/>
          <a:ext cx="635910" cy="67939"/>
        </a:xfrm>
        <a:custGeom>
          <a:avLst/>
          <a:gdLst/>
          <a:ahLst/>
          <a:cxnLst/>
          <a:rect l="0" t="0" r="0" b="0"/>
          <a:pathLst>
            <a:path>
              <a:moveTo>
                <a:pt x="0" y="33969"/>
              </a:moveTo>
              <a:lnTo>
                <a:pt x="635910" y="3396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BEABC2-4BAC-4BF9-8A0C-1866163BD140}">
      <dsp:nvSpPr>
        <dsp:cNvPr id="0" name=""/>
        <dsp:cNvSpPr/>
      </dsp:nvSpPr>
      <dsp:spPr>
        <a:xfrm>
          <a:off x="-3332" y="142056"/>
          <a:ext cx="2932103" cy="303538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145B61-BC75-4BBE-881C-4EEA21468C19}">
      <dsp:nvSpPr>
        <dsp:cNvPr id="0" name=""/>
        <dsp:cNvSpPr/>
      </dsp:nvSpPr>
      <dsp:spPr>
        <a:xfrm>
          <a:off x="3204107" y="759282"/>
          <a:ext cx="2087228" cy="18009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dirty="0"/>
            <a:t>Assumptions, constraints, and solution decision points (Reason behind choosing a technology)</a:t>
          </a:r>
          <a:endParaRPr lang="en-IN" sz="1500" kern="1200" dirty="0"/>
        </a:p>
      </dsp:txBody>
      <dsp:txXfrm>
        <a:off x="3509774" y="1023023"/>
        <a:ext cx="1475894" cy="12734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>
          <a:extLst>
            <a:ext uri="{FF2B5EF4-FFF2-40B4-BE49-F238E27FC236}">
              <a16:creationId xmlns:a16="http://schemas.microsoft.com/office/drawing/2014/main" id="{7BB10CD3-B8F6-4077-D364-FF849F203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>
            <a:extLst>
              <a:ext uri="{FF2B5EF4-FFF2-40B4-BE49-F238E27FC236}">
                <a16:creationId xmlns:a16="http://schemas.microsoft.com/office/drawing/2014/main" id="{865C548A-4FBF-8269-3A8D-CE837FB926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5:notes">
            <a:extLst>
              <a:ext uri="{FF2B5EF4-FFF2-40B4-BE49-F238E27FC236}">
                <a16:creationId xmlns:a16="http://schemas.microsoft.com/office/drawing/2014/main" id="{0FECA64F-2E9A-80A6-9B61-8C40E3E18C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1403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3372e3e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83372e3e9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3372e3e9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g83372e3e9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>
          <a:extLst>
            <a:ext uri="{FF2B5EF4-FFF2-40B4-BE49-F238E27FC236}">
              <a16:creationId xmlns:a16="http://schemas.microsoft.com/office/drawing/2014/main" id="{72EFBA7D-02B1-A10F-C6FF-312ECACF1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3372e3e9c_2_0:notes">
            <a:extLst>
              <a:ext uri="{FF2B5EF4-FFF2-40B4-BE49-F238E27FC236}">
                <a16:creationId xmlns:a16="http://schemas.microsoft.com/office/drawing/2014/main" id="{385D5277-CC99-87BB-30A0-D1BB4EC4C9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g83372e3e9c_2_0:notes">
            <a:extLst>
              <a:ext uri="{FF2B5EF4-FFF2-40B4-BE49-F238E27FC236}">
                <a16:creationId xmlns:a16="http://schemas.microsoft.com/office/drawing/2014/main" id="{AF0ACF06-1FC3-8796-D9EF-B0AF2DD7E2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0613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1107D4C5-0DCA-E84D-6F0B-7CE9DE0BF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>
            <a:extLst>
              <a:ext uri="{FF2B5EF4-FFF2-40B4-BE49-F238E27FC236}">
                <a16:creationId xmlns:a16="http://schemas.microsoft.com/office/drawing/2014/main" id="{A49F9D3D-BFB2-28CB-C549-68D08E15C3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4:notes">
            <a:extLst>
              <a:ext uri="{FF2B5EF4-FFF2-40B4-BE49-F238E27FC236}">
                <a16:creationId xmlns:a16="http://schemas.microsoft.com/office/drawing/2014/main" id="{944DB156-3340-6422-5BEB-2DA564576B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9491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909A6EB5-6999-E197-C9F1-B9EE105B1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>
            <a:extLst>
              <a:ext uri="{FF2B5EF4-FFF2-40B4-BE49-F238E27FC236}">
                <a16:creationId xmlns:a16="http://schemas.microsoft.com/office/drawing/2014/main" id="{945AAD08-4CA1-7229-D921-A7AEE9C53E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4:notes">
            <a:extLst>
              <a:ext uri="{FF2B5EF4-FFF2-40B4-BE49-F238E27FC236}">
                <a16:creationId xmlns:a16="http://schemas.microsoft.com/office/drawing/2014/main" id="{89A8CC9C-C7AD-C38D-5055-B5D993177D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7270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2717FBA8-78C6-2DD3-59C1-B07E0EDA3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>
            <a:extLst>
              <a:ext uri="{FF2B5EF4-FFF2-40B4-BE49-F238E27FC236}">
                <a16:creationId xmlns:a16="http://schemas.microsoft.com/office/drawing/2014/main" id="{C4B73893-88EB-FBC8-3CCF-6861083DBB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4:notes">
            <a:extLst>
              <a:ext uri="{FF2B5EF4-FFF2-40B4-BE49-F238E27FC236}">
                <a16:creationId xmlns:a16="http://schemas.microsoft.com/office/drawing/2014/main" id="{2D4D5E95-3C1B-5BA2-DB03-9F8EB5AFE7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61830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017D6FCD-F2FB-8229-5463-D3300AE2E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>
            <a:extLst>
              <a:ext uri="{FF2B5EF4-FFF2-40B4-BE49-F238E27FC236}">
                <a16:creationId xmlns:a16="http://schemas.microsoft.com/office/drawing/2014/main" id="{43E514B9-BF14-6961-672E-D25E1AC2BF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4:notes">
            <a:extLst>
              <a:ext uri="{FF2B5EF4-FFF2-40B4-BE49-F238E27FC236}">
                <a16:creationId xmlns:a16="http://schemas.microsoft.com/office/drawing/2014/main" id="{233C5809-533A-5560-4389-69AF747806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7418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>
          <a:extLst>
            <a:ext uri="{FF2B5EF4-FFF2-40B4-BE49-F238E27FC236}">
              <a16:creationId xmlns:a16="http://schemas.microsoft.com/office/drawing/2014/main" id="{DE0F3BD9-E4E4-DCE6-6018-976D110D4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>
            <a:extLst>
              <a:ext uri="{FF2B5EF4-FFF2-40B4-BE49-F238E27FC236}">
                <a16:creationId xmlns:a16="http://schemas.microsoft.com/office/drawing/2014/main" id="{E2749B46-6EE0-3BA5-A896-746C8092ED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4:notes">
            <a:extLst>
              <a:ext uri="{FF2B5EF4-FFF2-40B4-BE49-F238E27FC236}">
                <a16:creationId xmlns:a16="http://schemas.microsoft.com/office/drawing/2014/main" id="{B3D1BC3A-8B94-45D8-E436-D3D59B6EE6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5761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g83372e3e9c_1_3138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g83372e3e9c_1_3138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Google Shape;12;g83372e3e9c_1_31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3372e3e9c_1_3171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8" name="Google Shape;58;g83372e3e9c_1_31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83372e3e9c_1_3174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g83372e3e9c_1_3174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g83372e3e9c_1_3174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g83372e3e9c_1_31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83372e3e9c_1_31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83372e3e9c_1_3131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2" name="Google Shape;22;g83372e3e9c_1_3131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23" name="Google Shape;23;g83372e3e9c_1_3131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Google Shape;24;g83372e3e9c_1_3131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5" name="Google Shape;25;g83372e3e9c_1_3131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26" name="Google Shape;26;g83372e3e9c_1_31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g83372e3e9c_1_3142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g83372e3e9c_1_314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83372e3e9c_1_3142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g83372e3e9c_1_31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g83372e3e9c_1_3147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" name="Google Shape;34;g83372e3e9c_1_314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g83372e3e9c_1_314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83372e3e9c_1_3147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g83372e3e9c_1_31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83372e3e9c_1_315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g83372e3e9c_1_3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83372e3e9c_1_316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8" name="Google Shape;48;g83372e3e9c_1_31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83372e3e9c_1_3164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" name="Google Shape;51;g83372e3e9c_1_316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" name="Google Shape;52;g83372e3e9c_1_3164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53" name="Google Shape;53;g83372e3e9c_1_3164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g83372e3e9c_1_31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g83372e3e9c_1_31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83372e3e9c_1_312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g83372e3e9c_1_312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g83372e3e9c_1_3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"/>
          <p:cNvSpPr txBox="1">
            <a:spLocks noGrp="1"/>
          </p:cNvSpPr>
          <p:nvPr>
            <p:ph type="body" idx="4294967295"/>
          </p:nvPr>
        </p:nvSpPr>
        <p:spPr>
          <a:xfrm>
            <a:off x="1496400" y="462800"/>
            <a:ext cx="63891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000"/>
              <a:t>Prototype Submission Phase</a:t>
            </a:r>
            <a:endParaRPr sz="3000"/>
          </a:p>
        </p:txBody>
      </p:sp>
      <p:pic>
        <p:nvPicPr>
          <p:cNvPr id="64" name="Google Shape;6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>
            <a:spLocks noGrp="1"/>
          </p:cNvSpPr>
          <p:nvPr>
            <p:ph type="title" idx="4294967295"/>
          </p:nvPr>
        </p:nvSpPr>
        <p:spPr>
          <a:xfrm>
            <a:off x="265499" y="261300"/>
            <a:ext cx="7094305" cy="60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lang="en" sz="2800" dirty="0">
                <a:solidFill>
                  <a:srgbClr val="0098FF"/>
                </a:solidFill>
                <a:latin typeface="Arial"/>
                <a:ea typeface="Arial"/>
                <a:cs typeface="Arial"/>
                <a:sym typeface="Arial"/>
              </a:rPr>
              <a:t>METHODOLOGY – Architecture Diagram</a:t>
            </a:r>
            <a:endParaRPr sz="3000" dirty="0">
              <a:solidFill>
                <a:srgbClr val="0098FF"/>
              </a:solidFill>
            </a:endParaRPr>
          </a:p>
        </p:txBody>
      </p:sp>
      <p:sp>
        <p:nvSpPr>
          <p:cNvPr id="93" name="Google Shape;93;p5"/>
          <p:cNvSpPr txBox="1">
            <a:spLocks noGrp="1"/>
          </p:cNvSpPr>
          <p:nvPr>
            <p:ph type="body" idx="4294967295"/>
          </p:nvPr>
        </p:nvSpPr>
        <p:spPr>
          <a:xfrm>
            <a:off x="4939650" y="2070200"/>
            <a:ext cx="3893100" cy="24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solidFill>
                <a:srgbClr val="03306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solidFill>
                <a:srgbClr val="03306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sz="2000" i="1" dirty="0">
              <a:solidFill>
                <a:srgbClr val="03306C"/>
              </a:solidFill>
            </a:endParaRPr>
          </a:p>
        </p:txBody>
      </p:sp>
      <p:sp>
        <p:nvSpPr>
          <p:cNvPr id="94" name="Google Shape;94;p5"/>
          <p:cNvSpPr txBox="1">
            <a:spLocks noGrp="1"/>
          </p:cNvSpPr>
          <p:nvPr>
            <p:ph type="subTitle" idx="4294967295"/>
          </p:nvPr>
        </p:nvSpPr>
        <p:spPr>
          <a:xfrm>
            <a:off x="351050" y="1475075"/>
            <a:ext cx="3348900" cy="12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</a:pPr>
            <a:endParaRPr sz="2000" b="0" i="1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</a:pPr>
            <a:endParaRPr sz="2000" b="0" i="1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</a:pPr>
            <a:endParaRPr sz="2000" b="0" i="1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</a:pPr>
            <a:endParaRPr sz="1800" b="0" i="1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5"/>
          <p:cNvSpPr txBox="1"/>
          <p:nvPr/>
        </p:nvSpPr>
        <p:spPr>
          <a:xfrm>
            <a:off x="265500" y="3026200"/>
            <a:ext cx="3627000" cy="16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A7A3283-5D2B-12F1-87CD-159AD5A631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260" y="998865"/>
            <a:ext cx="8625069" cy="364171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91">
          <a:extLst>
            <a:ext uri="{FF2B5EF4-FFF2-40B4-BE49-F238E27FC236}">
              <a16:creationId xmlns:a16="http://schemas.microsoft.com/office/drawing/2014/main" id="{59DB7FE8-D5B3-19B8-9D9F-621EB4804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>
            <a:extLst>
              <a:ext uri="{FF2B5EF4-FFF2-40B4-BE49-F238E27FC236}">
                <a16:creationId xmlns:a16="http://schemas.microsoft.com/office/drawing/2014/main" id="{6FDDBBB9-0A78-8F63-77EE-7A0A6929E89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5500" y="261300"/>
            <a:ext cx="7034832" cy="60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lang="en" sz="2800" dirty="0">
                <a:solidFill>
                  <a:srgbClr val="0098FF"/>
                </a:solidFill>
                <a:latin typeface="Arial"/>
                <a:ea typeface="Arial"/>
                <a:cs typeface="Arial"/>
                <a:sym typeface="Arial"/>
              </a:rPr>
              <a:t>METHODOLOGY-Flowchart</a:t>
            </a:r>
            <a:endParaRPr sz="3000" dirty="0">
              <a:solidFill>
                <a:srgbClr val="0098FF"/>
              </a:solidFill>
            </a:endParaRPr>
          </a:p>
        </p:txBody>
      </p:sp>
      <p:sp>
        <p:nvSpPr>
          <p:cNvPr id="93" name="Google Shape;93;p5">
            <a:extLst>
              <a:ext uri="{FF2B5EF4-FFF2-40B4-BE49-F238E27FC236}">
                <a16:creationId xmlns:a16="http://schemas.microsoft.com/office/drawing/2014/main" id="{2F1ABBA4-EAFA-ADB6-A318-B573CB01132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39650" y="2070200"/>
            <a:ext cx="3893100" cy="24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solidFill>
                <a:srgbClr val="03306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dirty="0">
              <a:solidFill>
                <a:srgbClr val="03306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endParaRPr sz="2000" i="1" dirty="0">
              <a:solidFill>
                <a:srgbClr val="03306C"/>
              </a:solidFill>
            </a:endParaRPr>
          </a:p>
        </p:txBody>
      </p:sp>
      <p:sp>
        <p:nvSpPr>
          <p:cNvPr id="94" name="Google Shape;94;p5">
            <a:extLst>
              <a:ext uri="{FF2B5EF4-FFF2-40B4-BE49-F238E27FC236}">
                <a16:creationId xmlns:a16="http://schemas.microsoft.com/office/drawing/2014/main" id="{5FD7F2A9-038F-84DB-DE9C-AF759F5A67FC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050" y="1475075"/>
            <a:ext cx="3348900" cy="12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</a:pPr>
            <a:endParaRPr sz="2000" b="0" i="1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</a:pPr>
            <a:endParaRPr sz="2000" b="0" i="1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</a:pPr>
            <a:endParaRPr sz="2000" b="0" i="1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</a:pPr>
            <a:endParaRPr sz="1800" b="0" i="1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5">
            <a:extLst>
              <a:ext uri="{FF2B5EF4-FFF2-40B4-BE49-F238E27FC236}">
                <a16:creationId xmlns:a16="http://schemas.microsoft.com/office/drawing/2014/main" id="{3ED1AC22-C2E8-4D0A-0E00-2957363C77E3}"/>
              </a:ext>
            </a:extLst>
          </p:cNvPr>
          <p:cNvSpPr txBox="1"/>
          <p:nvPr/>
        </p:nvSpPr>
        <p:spPr>
          <a:xfrm>
            <a:off x="265500" y="3026200"/>
            <a:ext cx="3627000" cy="16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5">
            <a:extLst>
              <a:ext uri="{FF2B5EF4-FFF2-40B4-BE49-F238E27FC236}">
                <a16:creationId xmlns:a16="http://schemas.microsoft.com/office/drawing/2014/main" id="{2E984A5F-B6FE-1852-4046-04BF2AB1D8D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6D6D7E-C5BF-B1E0-9CC7-25FE265E1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704" y="946235"/>
            <a:ext cx="8354591" cy="377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76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3372e3e9c_0_0"/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4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" sz="3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WORKING PROTOTYPE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02" name="Google Shape;102;g83372e3e9c_0_0"/>
          <p:cNvSpPr txBox="1">
            <a:spLocks noGrp="1"/>
          </p:cNvSpPr>
          <p:nvPr>
            <p:ph type="body" idx="1"/>
          </p:nvPr>
        </p:nvSpPr>
        <p:spPr>
          <a:xfrm>
            <a:off x="468875" y="1561250"/>
            <a:ext cx="8368200" cy="33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i="1" dirty="0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288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i="1" dirty="0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288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i="1" dirty="0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g83372e3e9c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231B0967-2020-0C70-ECBB-F5A1C57F09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4157" y="931823"/>
            <a:ext cx="6420448" cy="36115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9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3372e3e9c_2_0"/>
          <p:cNvSpPr txBox="1">
            <a:spLocks noGrp="1"/>
          </p:cNvSpPr>
          <p:nvPr>
            <p:ph type="title"/>
          </p:nvPr>
        </p:nvSpPr>
        <p:spPr>
          <a:xfrm>
            <a:off x="182500" y="115330"/>
            <a:ext cx="8368200" cy="311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" sz="3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Attachments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09" name="Google Shape;109;g83372e3e9c_2_0"/>
          <p:cNvSpPr txBox="1">
            <a:spLocks noGrp="1"/>
          </p:cNvSpPr>
          <p:nvPr>
            <p:ph type="body" idx="1"/>
          </p:nvPr>
        </p:nvSpPr>
        <p:spPr>
          <a:xfrm>
            <a:off x="468875" y="1561250"/>
            <a:ext cx="8368200" cy="33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i="1" dirty="0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i="1" dirty="0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i="1" dirty="0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g83372e3e9c_2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010CC-F913-D903-190A-34BCBDA57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108" y="583636"/>
            <a:ext cx="3216860" cy="19969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A94B64-2CCE-0ADA-AC11-76D3A885C9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108" y="2687578"/>
            <a:ext cx="3216860" cy="2304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22F7AF-7636-F3EA-7432-846CB237AC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1" y="791657"/>
            <a:ext cx="4421192" cy="400336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107">
          <a:extLst>
            <a:ext uri="{FF2B5EF4-FFF2-40B4-BE49-F238E27FC236}">
              <a16:creationId xmlns:a16="http://schemas.microsoft.com/office/drawing/2014/main" id="{CBD7E938-1571-8971-C192-EE96A8D8D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3372e3e9c_2_0">
            <a:extLst>
              <a:ext uri="{FF2B5EF4-FFF2-40B4-BE49-F238E27FC236}">
                <a16:creationId xmlns:a16="http://schemas.microsoft.com/office/drawing/2014/main" id="{D2F638EA-A6CE-DF80-ECB0-ED02BC3B13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500" y="115330"/>
            <a:ext cx="8368200" cy="311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" sz="3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Attachments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09" name="Google Shape;109;g83372e3e9c_2_0">
            <a:extLst>
              <a:ext uri="{FF2B5EF4-FFF2-40B4-BE49-F238E27FC236}">
                <a16:creationId xmlns:a16="http://schemas.microsoft.com/office/drawing/2014/main" id="{92655656-CEB6-AB19-1845-C4ACC0184D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8875" y="1561250"/>
            <a:ext cx="8368200" cy="33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i="1" dirty="0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i="1" dirty="0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i="1" dirty="0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g83372e3e9c_2_0">
            <a:extLst>
              <a:ext uri="{FF2B5EF4-FFF2-40B4-BE49-F238E27FC236}">
                <a16:creationId xmlns:a16="http://schemas.microsoft.com/office/drawing/2014/main" id="{7922CEAC-CABE-A2FE-15C7-7B00C4BA545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CA36CE0-031E-4EC7-44CD-014225E97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75" y="1372641"/>
            <a:ext cx="4290898" cy="23982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B9A08B-E1FC-5E6E-0C08-4A97778CAF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9542" y="709255"/>
            <a:ext cx="3687533" cy="3988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86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"/>
          <p:cNvSpPr txBox="1">
            <a:spLocks noGrp="1"/>
          </p:cNvSpPr>
          <p:nvPr>
            <p:ph type="title"/>
          </p:nvPr>
        </p:nvSpPr>
        <p:spPr>
          <a:xfrm>
            <a:off x="0" y="710400"/>
            <a:ext cx="7364700" cy="6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" sz="3000" dirty="0">
                <a:solidFill>
                  <a:srgbClr val="0098FF"/>
                </a:solidFill>
              </a:rPr>
              <a:t>TEAM NAME and MEMBER DETAILS</a:t>
            </a:r>
            <a:endParaRPr sz="3000" dirty="0">
              <a:solidFill>
                <a:srgbClr val="0098FF"/>
              </a:solidFill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body" idx="1"/>
          </p:nvPr>
        </p:nvSpPr>
        <p:spPr>
          <a:xfrm>
            <a:off x="612650" y="1525100"/>
            <a:ext cx="4166614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i="1" dirty="0"/>
              <a:t>Team name – SUNEHRI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i="1" dirty="0"/>
              <a:t>Team Member name (Single person)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i="1" dirty="0"/>
              <a:t>Suniksha Ben Patel</a:t>
            </a:r>
            <a:endParaRPr i="1" dirty="0"/>
          </a:p>
        </p:txBody>
      </p:sp>
      <p:sp>
        <p:nvSpPr>
          <p:cNvPr id="71" name="Google Shape;71;p2"/>
          <p:cNvSpPr txBox="1">
            <a:spLocks noGrp="1"/>
          </p:cNvSpPr>
          <p:nvPr>
            <p:ph type="body" idx="1"/>
          </p:nvPr>
        </p:nvSpPr>
        <p:spPr>
          <a:xfrm>
            <a:off x="387900" y="3377150"/>
            <a:ext cx="83682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3000">
                <a:solidFill>
                  <a:srgbClr val="0098FF"/>
                </a:solidFill>
              </a:rPr>
              <a:t>THEME:</a:t>
            </a:r>
            <a:endParaRPr sz="3000">
              <a:solidFill>
                <a:srgbClr val="0098FF"/>
              </a:solidFill>
            </a:endParaRPr>
          </a:p>
        </p:txBody>
      </p:sp>
      <p:sp>
        <p:nvSpPr>
          <p:cNvPr id="72" name="Google Shape;72;p2"/>
          <p:cNvSpPr txBox="1">
            <a:spLocks noGrp="1"/>
          </p:cNvSpPr>
          <p:nvPr>
            <p:ph type="body" idx="1"/>
          </p:nvPr>
        </p:nvSpPr>
        <p:spPr>
          <a:xfrm>
            <a:off x="2002800" y="3449200"/>
            <a:ext cx="67962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2400" i="1" dirty="0">
                <a:solidFill>
                  <a:srgbClr val="0075C4"/>
                </a:solidFill>
              </a:rPr>
              <a:t> </a:t>
            </a:r>
            <a:r>
              <a:rPr lang="en-US" sz="2400" dirty="0" err="1"/>
              <a:t>SkillBridge</a:t>
            </a:r>
            <a:r>
              <a:rPr lang="en-US" sz="2400" dirty="0"/>
              <a:t> - AI-Powered Peer Learning Matchmaker</a:t>
            </a:r>
            <a:endParaRPr sz="2400" i="1" dirty="0"/>
          </a:p>
        </p:txBody>
      </p:sp>
      <p:pic>
        <p:nvPicPr>
          <p:cNvPr id="73" name="Google Shape;7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"/>
          <p:cNvSpPr txBox="1">
            <a:spLocks noGrp="1"/>
          </p:cNvSpPr>
          <p:nvPr>
            <p:ph type="title"/>
          </p:nvPr>
        </p:nvSpPr>
        <p:spPr>
          <a:xfrm>
            <a:off x="226900" y="-118625"/>
            <a:ext cx="83682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" sz="3000" dirty="0">
                <a:solidFill>
                  <a:srgbClr val="0098FF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3000" dirty="0">
              <a:solidFill>
                <a:srgbClr val="0098FF"/>
              </a:solidFill>
            </a:endParaRPr>
          </a:p>
        </p:txBody>
      </p:sp>
      <p:sp>
        <p:nvSpPr>
          <p:cNvPr id="79" name="Google Shape;79;p3"/>
          <p:cNvSpPr txBox="1">
            <a:spLocks noGrp="1"/>
          </p:cNvSpPr>
          <p:nvPr>
            <p:ph type="body" idx="1"/>
          </p:nvPr>
        </p:nvSpPr>
        <p:spPr>
          <a:xfrm>
            <a:off x="182500" y="650575"/>
            <a:ext cx="8734600" cy="4636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000" i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-IN" sz="1600" i="1" dirty="0"/>
              <a:t>The Traditional Education System lack personalization, leaving students struggling to find suitable learning resources and peers. Private tutoring is expensive and inaccessible widening the educational gap , especially for underserved communities. Institutions hold untapped peer knowledge, but there is no efficient way to connect students with the right mentors.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-IN" sz="1600" i="1" dirty="0"/>
              <a:t>Existing Learning platforms follow a one-size-fits all approach, neglecting individual learning styles and preferences, Post-COVID , online learning has surged , yet students face isolation and lack personalized mentorship.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-IN" sz="1600" i="1" dirty="0" err="1"/>
              <a:t>SkillBridge</a:t>
            </a:r>
            <a:r>
              <a:rPr lang="en-IN" sz="1600" i="1" dirty="0"/>
              <a:t>-AI-Powered Peer Learning Matchmaker addresses this by intelligently connecting students with peer tutors based on skill, goals , and availability. This cost-effective solution promotes personalized learning, collaboration , and accessibility, bridging the educational gap effectively.</a:t>
            </a:r>
            <a:endParaRPr sz="1600" i="1" dirty="0"/>
          </a:p>
        </p:txBody>
      </p:sp>
      <p:pic>
        <p:nvPicPr>
          <p:cNvPr id="80" name="Google Shape;8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182500" y="178900"/>
            <a:ext cx="8368200" cy="746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" sz="3000" dirty="0">
                <a:solidFill>
                  <a:srgbClr val="0098FF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  <a:endParaRPr dirty="0">
              <a:solidFill>
                <a:srgbClr val="0098FF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FA22F4C7-662B-E270-A27C-74C11B0486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8558650"/>
              </p:ext>
            </p:extLst>
          </p:nvPr>
        </p:nvGraphicFramePr>
        <p:xfrm>
          <a:off x="0" y="912000"/>
          <a:ext cx="9144000" cy="405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7" name="Google Shape;87;p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84">
          <a:extLst>
            <a:ext uri="{FF2B5EF4-FFF2-40B4-BE49-F238E27FC236}">
              <a16:creationId xmlns:a16="http://schemas.microsoft.com/office/drawing/2014/main" id="{70A3C121-4B4C-10F0-E3E5-AE95FC602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>
            <a:extLst>
              <a:ext uri="{FF2B5EF4-FFF2-40B4-BE49-F238E27FC236}">
                <a16:creationId xmlns:a16="http://schemas.microsoft.com/office/drawing/2014/main" id="{5B04B6E5-A7AB-328A-B8FD-DDD13606AC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5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" sz="3000" dirty="0">
                <a:solidFill>
                  <a:srgbClr val="0098FF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  <a:endParaRPr dirty="0">
              <a:solidFill>
                <a:srgbClr val="0098FF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3002BD6-F9DA-3386-A36B-E09BC029F4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9898567"/>
              </p:ext>
            </p:extLst>
          </p:nvPr>
        </p:nvGraphicFramePr>
        <p:xfrm>
          <a:off x="513125" y="1100253"/>
          <a:ext cx="8259168" cy="36366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7" name="Google Shape;87;p4">
            <a:extLst>
              <a:ext uri="{FF2B5EF4-FFF2-40B4-BE49-F238E27FC236}">
                <a16:creationId xmlns:a16="http://schemas.microsoft.com/office/drawing/2014/main" id="{A5582B37-4D8C-CC19-43D7-AF41A60BAAA0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9E1CB5-AA53-9F01-E2C6-726033997F13}"/>
              </a:ext>
            </a:extLst>
          </p:cNvPr>
          <p:cNvSpPr txBox="1"/>
          <p:nvPr/>
        </p:nvSpPr>
        <p:spPr>
          <a:xfrm>
            <a:off x="713678" y="847494"/>
            <a:ext cx="80586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tx1"/>
                </a:solidFill>
              </a:rPr>
              <a:t>What are the impact metrics that one can use to analyze the effect of the solution?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6140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84">
          <a:extLst>
            <a:ext uri="{FF2B5EF4-FFF2-40B4-BE49-F238E27FC236}">
              <a16:creationId xmlns:a16="http://schemas.microsoft.com/office/drawing/2014/main" id="{367469E4-3250-BB76-A168-D0B266EDC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>
            <a:extLst>
              <a:ext uri="{FF2B5EF4-FFF2-40B4-BE49-F238E27FC236}">
                <a16:creationId xmlns:a16="http://schemas.microsoft.com/office/drawing/2014/main" id="{A6556967-8C37-B0D1-4467-426E2CC2B6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" sz="3000">
                <a:solidFill>
                  <a:srgbClr val="0098FF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  <a:endParaRPr>
              <a:solidFill>
                <a:srgbClr val="0098FF"/>
              </a:solidFill>
            </a:endParaRPr>
          </a:p>
        </p:txBody>
      </p:sp>
      <p:sp>
        <p:nvSpPr>
          <p:cNvPr id="86" name="Google Shape;86;p4">
            <a:extLst>
              <a:ext uri="{FF2B5EF4-FFF2-40B4-BE49-F238E27FC236}">
                <a16:creationId xmlns:a16="http://schemas.microsoft.com/office/drawing/2014/main" id="{E7F3B00C-41EE-8812-F8E0-3EC8F45C92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13125" y="1417425"/>
            <a:ext cx="8368200" cy="33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Frameworks/Tools/Technologies stacks to be used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endParaRPr i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4">
            <a:extLst>
              <a:ext uri="{FF2B5EF4-FFF2-40B4-BE49-F238E27FC236}">
                <a16:creationId xmlns:a16="http://schemas.microsoft.com/office/drawing/2014/main" id="{2FAE29E7-B11B-9D6C-FC27-20377718C4A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7325DDD-3A1F-49B5-6209-CDEE1039C3A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8266" b="28412"/>
          <a:stretch/>
        </p:blipFill>
        <p:spPr>
          <a:xfrm>
            <a:off x="1920162" y="1931144"/>
            <a:ext cx="5922862" cy="268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44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84">
          <a:extLst>
            <a:ext uri="{FF2B5EF4-FFF2-40B4-BE49-F238E27FC236}">
              <a16:creationId xmlns:a16="http://schemas.microsoft.com/office/drawing/2014/main" id="{A5365BE6-7233-1538-F65A-930627F1E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>
            <a:extLst>
              <a:ext uri="{FF2B5EF4-FFF2-40B4-BE49-F238E27FC236}">
                <a16:creationId xmlns:a16="http://schemas.microsoft.com/office/drawing/2014/main" id="{6A01CF92-0947-B71B-EA73-EACACDD558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0100" y="218185"/>
            <a:ext cx="8368200" cy="1014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" sz="3000" dirty="0">
                <a:solidFill>
                  <a:srgbClr val="0098FF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  <a:endParaRPr dirty="0">
              <a:solidFill>
                <a:srgbClr val="0098FF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0DF52AB-0ECE-8496-280D-E5FF7630DE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8316661"/>
              </p:ext>
            </p:extLst>
          </p:nvPr>
        </p:nvGraphicFramePr>
        <p:xfrm>
          <a:off x="513125" y="1417425"/>
          <a:ext cx="8368200" cy="3319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7" name="Google Shape;87;p4">
            <a:extLst>
              <a:ext uri="{FF2B5EF4-FFF2-40B4-BE49-F238E27FC236}">
                <a16:creationId xmlns:a16="http://schemas.microsoft.com/office/drawing/2014/main" id="{8E9DD543-44AC-FFEF-EB2F-A9238CAC07C1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3743FFA-4533-240A-469B-7D93AD5CD4D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r="64767"/>
          <a:stretch/>
        </p:blipFill>
        <p:spPr>
          <a:xfrm>
            <a:off x="5763224" y="650575"/>
            <a:ext cx="3015076" cy="13888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C10435-DEC1-EEF4-C867-3BFB87BE87C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35645" r="32097"/>
          <a:stretch/>
        </p:blipFill>
        <p:spPr>
          <a:xfrm>
            <a:off x="5763224" y="2188975"/>
            <a:ext cx="3015076" cy="11626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44600C-B69D-FB30-89F5-73C0E4DA2C0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68548"/>
          <a:stretch/>
        </p:blipFill>
        <p:spPr>
          <a:xfrm>
            <a:off x="5763224" y="3577886"/>
            <a:ext cx="3015076" cy="109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653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84">
          <a:extLst>
            <a:ext uri="{FF2B5EF4-FFF2-40B4-BE49-F238E27FC236}">
              <a16:creationId xmlns:a16="http://schemas.microsoft.com/office/drawing/2014/main" id="{72354461-BA85-56C3-4C47-89797370B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>
            <a:extLst>
              <a:ext uri="{FF2B5EF4-FFF2-40B4-BE49-F238E27FC236}">
                <a16:creationId xmlns:a16="http://schemas.microsoft.com/office/drawing/2014/main" id="{B6659BA2-E5C7-35F6-ED37-A6C1942B01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6900" y="253575"/>
            <a:ext cx="8368200" cy="623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" sz="3000" dirty="0">
                <a:solidFill>
                  <a:srgbClr val="0098FF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  <a:endParaRPr dirty="0">
              <a:solidFill>
                <a:srgbClr val="0098FF"/>
              </a:solidFill>
            </a:endParaRPr>
          </a:p>
        </p:txBody>
      </p:sp>
      <p:sp>
        <p:nvSpPr>
          <p:cNvPr id="86" name="Google Shape;86;p4">
            <a:extLst>
              <a:ext uri="{FF2B5EF4-FFF2-40B4-BE49-F238E27FC236}">
                <a16:creationId xmlns:a16="http://schemas.microsoft.com/office/drawing/2014/main" id="{07CE93FB-0CBA-8D46-3675-E0202FE4FD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6900" y="1063084"/>
            <a:ext cx="8734600" cy="36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114300" indent="0" algn="l">
              <a:buNone/>
            </a:pPr>
            <a:endParaRPr lang="en-US" sz="1600" b="1" dirty="0"/>
          </a:p>
          <a:p>
            <a:pPr algn="l"/>
            <a:r>
              <a:rPr lang="en-US" sz="1600" b="1" dirty="0"/>
              <a:t>Ease of Implementation:</a:t>
            </a:r>
          </a:p>
          <a:p>
            <a:pPr marL="927100" lvl="1" indent="-342900" algn="l">
              <a:buFont typeface="+mj-lt"/>
              <a:buAutoNum type="arabicPeriod"/>
            </a:pPr>
            <a:r>
              <a:rPr lang="en-US" sz="1200" b="1" dirty="0"/>
              <a:t>Clarity of Requirements</a:t>
            </a:r>
            <a:r>
              <a:rPr lang="en-US" sz="1200" dirty="0"/>
              <a:t>: If your requirements are clear and well-defined, implementation is usually straightforward.</a:t>
            </a:r>
          </a:p>
          <a:p>
            <a:pPr marL="927100" lvl="1" indent="-342900" algn="l">
              <a:buFont typeface="+mj-lt"/>
              <a:buAutoNum type="arabicPeriod"/>
            </a:pPr>
            <a:r>
              <a:rPr lang="en-US" sz="1200" b="1" dirty="0"/>
              <a:t>Technical Compatibility</a:t>
            </a:r>
            <a:r>
              <a:rPr lang="en-US" sz="1200" dirty="0"/>
              <a:t>: If the solution leverages tools, libraries, or frameworks you're already familiar with, it can be implemented quickly.</a:t>
            </a:r>
          </a:p>
          <a:p>
            <a:pPr marL="927100" lvl="1" indent="-342900" algn="l">
              <a:buFont typeface="+mj-lt"/>
              <a:buAutoNum type="arabicPeriod"/>
            </a:pPr>
            <a:r>
              <a:rPr lang="en-US" sz="1200" b="1" dirty="0"/>
              <a:t>Guidance Provided</a:t>
            </a:r>
            <a:r>
              <a:rPr lang="en-US" sz="1200" dirty="0"/>
              <a:t>: I provide step-by-step instructions and examples, making it easier for you to follow and execute.</a:t>
            </a:r>
          </a:p>
          <a:p>
            <a:pPr marL="927100" lvl="1" indent="-342900" algn="l">
              <a:buFont typeface="+mj-lt"/>
              <a:buAutoNum type="arabicPeriod"/>
            </a:pPr>
            <a:r>
              <a:rPr lang="en-US" sz="1200" b="1" dirty="0"/>
              <a:t>Resources and Skills</a:t>
            </a:r>
            <a:r>
              <a:rPr lang="en-US" sz="1200" dirty="0"/>
              <a:t>: Your access to required skills, time, and tools can impact ease.</a:t>
            </a:r>
          </a:p>
          <a:p>
            <a:pPr marL="584200" lvl="1" indent="0" algn="l">
              <a:buNone/>
            </a:pPr>
            <a:endParaRPr lang="en-US" sz="1200" dirty="0"/>
          </a:p>
          <a:p>
            <a:pPr marL="584200" lvl="1" indent="0" algn="l">
              <a:buNone/>
            </a:pPr>
            <a:endParaRPr lang="en-US" sz="1200" dirty="0"/>
          </a:p>
          <a:p>
            <a:r>
              <a:rPr lang="en-US" sz="1600" b="1" dirty="0"/>
              <a:t>Effectiveness:</a:t>
            </a:r>
          </a:p>
          <a:p>
            <a:pPr marL="927100" lvl="1" indent="-342900">
              <a:buFont typeface="+mj-lt"/>
              <a:buAutoNum type="arabicPeriod"/>
            </a:pPr>
            <a:r>
              <a:rPr lang="en-US" sz="1200" b="1" dirty="0"/>
              <a:t>Relevance of the Solution</a:t>
            </a:r>
            <a:r>
              <a:rPr lang="en-US" sz="1200" dirty="0"/>
              <a:t>: My solutions are designed based on the information you provide. The more accurate and detailed your input, the better the results.</a:t>
            </a:r>
          </a:p>
          <a:p>
            <a:pPr marL="927100" lvl="1" indent="-342900">
              <a:buFont typeface="+mj-lt"/>
              <a:buAutoNum type="arabicPeriod"/>
            </a:pPr>
            <a:r>
              <a:rPr lang="en-US" sz="1200" b="1" dirty="0"/>
              <a:t>Scalability and Flexibility</a:t>
            </a:r>
            <a:r>
              <a:rPr lang="en-US" sz="1200" dirty="0"/>
              <a:t>: Solutions are tailored to be adaptable to your current and future needs whenever possible.</a:t>
            </a:r>
          </a:p>
          <a:p>
            <a:pPr marL="927100" lvl="1" indent="-342900">
              <a:buFont typeface="+mj-lt"/>
              <a:buAutoNum type="arabicPeriod"/>
            </a:pPr>
            <a:r>
              <a:rPr lang="en-US" sz="1200" b="1" dirty="0"/>
              <a:t>Feedback and Iteration</a:t>
            </a:r>
            <a:r>
              <a:rPr lang="en-US" sz="1200" dirty="0"/>
              <a:t>: You can refine the solution iteratively with my support, ensuring it fits your context effectively.</a:t>
            </a:r>
          </a:p>
          <a:p>
            <a:pPr marL="927100" lvl="1" indent="-342900" algn="l">
              <a:buFont typeface="+mj-lt"/>
              <a:buAutoNum type="arabicPeriod"/>
            </a:pPr>
            <a:endParaRPr lang="en-US" dirty="0"/>
          </a:p>
          <a:p>
            <a: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endParaRPr i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4">
            <a:extLst>
              <a:ext uri="{FF2B5EF4-FFF2-40B4-BE49-F238E27FC236}">
                <a16:creationId xmlns:a16="http://schemas.microsoft.com/office/drawing/2014/main" id="{3CEB5272-D0F1-3B7C-56C4-F5555CD881F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ECC257-9202-5167-F2D7-EACE1F277D26}"/>
              </a:ext>
            </a:extLst>
          </p:cNvPr>
          <p:cNvSpPr txBox="1"/>
          <p:nvPr/>
        </p:nvSpPr>
        <p:spPr>
          <a:xfrm>
            <a:off x="446050" y="966439"/>
            <a:ext cx="68765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How easily can your solution be implemented and how effective will it be?</a:t>
            </a:r>
          </a:p>
        </p:txBody>
      </p:sp>
    </p:spTree>
    <p:extLst>
      <p:ext uri="{BB962C8B-B14F-4D97-AF65-F5344CB8AC3E}">
        <p14:creationId xmlns:p14="http://schemas.microsoft.com/office/powerpoint/2010/main" val="620679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141"/>
        </a:solidFill>
        <a:effectLst/>
      </p:bgPr>
    </p:bg>
    <p:spTree>
      <p:nvGrpSpPr>
        <p:cNvPr id="1" name="Shape 84">
          <a:extLst>
            <a:ext uri="{FF2B5EF4-FFF2-40B4-BE49-F238E27FC236}">
              <a16:creationId xmlns:a16="http://schemas.microsoft.com/office/drawing/2014/main" id="{69A9A015-1ECF-DCBF-0BCE-1CD5D2DA6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>
            <a:extLst>
              <a:ext uri="{FF2B5EF4-FFF2-40B4-BE49-F238E27FC236}">
                <a16:creationId xmlns:a16="http://schemas.microsoft.com/office/drawing/2014/main" id="{BEBC7F34-9BAD-892E-1C78-D10F6DAB9B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None/>
            </a:pPr>
            <a:r>
              <a:rPr lang="en" sz="3000">
                <a:solidFill>
                  <a:srgbClr val="0098FF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  <a:endParaRPr>
              <a:solidFill>
                <a:srgbClr val="0098FF"/>
              </a:solidFill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8183C40B-17BD-0E26-8AB4-ADD4B300B0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dk1"/>
                </a:solidFill>
              </a:rPr>
              <a:t>Extent of Scalability/Usability</a:t>
            </a:r>
          </a:p>
          <a:p>
            <a:endParaRPr lang="en-IN" dirty="0"/>
          </a:p>
        </p:txBody>
      </p:sp>
      <p:sp>
        <p:nvSpPr>
          <p:cNvPr id="86" name="Google Shape;86;p4">
            <a:extLst>
              <a:ext uri="{FF2B5EF4-FFF2-40B4-BE49-F238E27FC236}">
                <a16:creationId xmlns:a16="http://schemas.microsoft.com/office/drawing/2014/main" id="{CBD34AD3-AB51-A274-1AB0-DB69A40CF83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652824" y="178900"/>
            <a:ext cx="4308675" cy="4363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b="1" dirty="0"/>
              <a:t>Scalability</a:t>
            </a:r>
          </a:p>
          <a:p>
            <a:pPr lvl="1">
              <a:buFont typeface="+mj-lt"/>
              <a:buAutoNum type="arabicPeriod"/>
            </a:pPr>
            <a:r>
              <a:rPr lang="en-US" sz="1200" b="1" dirty="0"/>
              <a:t>Horizontal Growth</a:t>
            </a:r>
            <a:r>
              <a:rPr lang="en-US" sz="1200" dirty="0"/>
              <a:t>: Add more servers/resources to support increasing users or workload.</a:t>
            </a:r>
          </a:p>
          <a:p>
            <a:pPr lvl="1">
              <a:buFont typeface="+mj-lt"/>
              <a:buAutoNum type="arabicPeriod"/>
            </a:pPr>
            <a:r>
              <a:rPr lang="en-US" sz="1200" b="1" dirty="0"/>
              <a:t>Vertical Growth</a:t>
            </a:r>
            <a:r>
              <a:rPr lang="en-US" sz="1200" dirty="0"/>
              <a:t>: Upgrade existing hardware or systems to boost performance.</a:t>
            </a:r>
          </a:p>
          <a:p>
            <a:pPr lvl="1">
              <a:buFont typeface="+mj-lt"/>
              <a:buAutoNum type="arabicPeriod"/>
            </a:pPr>
            <a:r>
              <a:rPr lang="en-US" sz="1200" b="1" dirty="0"/>
              <a:t>Modular Design</a:t>
            </a:r>
            <a:r>
              <a:rPr lang="en-US" sz="1200" dirty="0"/>
              <a:t>: Break down the system into independent, scalable components (e.g., microservices).</a:t>
            </a:r>
          </a:p>
          <a:p>
            <a:r>
              <a:rPr lang="en-US" sz="1200" b="1" dirty="0"/>
              <a:t>Usability</a:t>
            </a:r>
          </a:p>
          <a:p>
            <a:pPr marL="565150" lvl="1" indent="0">
              <a:buNone/>
            </a:pPr>
            <a:r>
              <a:rPr lang="en-US" sz="1200" b="1" dirty="0"/>
              <a:t>1.   Intuitive UI</a:t>
            </a:r>
            <a:r>
              <a:rPr lang="en-US" sz="1200" dirty="0"/>
              <a:t>: Ensure the interface is user-friendly and easy to navigate.</a:t>
            </a:r>
          </a:p>
          <a:p>
            <a:pPr marL="565150" lvl="1" indent="0">
              <a:buNone/>
            </a:pPr>
            <a:r>
              <a:rPr lang="en-US" sz="1200" b="1" dirty="0"/>
              <a:t>2.   Accessibility</a:t>
            </a:r>
            <a:r>
              <a:rPr lang="en-US" sz="1200" dirty="0"/>
              <a:t>: Design for inclusivity (e.g., compatibility with screen readers).</a:t>
            </a:r>
          </a:p>
          <a:p>
            <a: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endParaRPr i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4">
            <a:extLst>
              <a:ext uri="{FF2B5EF4-FFF2-40B4-BE49-F238E27FC236}">
                <a16:creationId xmlns:a16="http://schemas.microsoft.com/office/drawing/2014/main" id="{6D6D29A3-8C8E-9C6E-CE31-22BDA04E46D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9825" y="178900"/>
            <a:ext cx="471675" cy="471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0058285"/>
      </p:ext>
    </p:extLst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758</Words>
  <Application>Microsoft Office PowerPoint</Application>
  <PresentationFormat>On-screen Show (16:9)</PresentationFormat>
  <Paragraphs>80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Arial</vt:lpstr>
      <vt:lpstr>Roboto</vt:lpstr>
      <vt:lpstr>Roboto Slab</vt:lpstr>
      <vt:lpstr>Marina</vt:lpstr>
      <vt:lpstr>PowerPoint Presentation</vt:lpstr>
      <vt:lpstr>TEAM NAME and MEMBER DETAILS</vt:lpstr>
      <vt:lpstr>PROBLEM STATEMENT</vt:lpstr>
      <vt:lpstr>SOLUTION</vt:lpstr>
      <vt:lpstr>SOLUTION</vt:lpstr>
      <vt:lpstr>SOLUTION</vt:lpstr>
      <vt:lpstr>SOLUTION</vt:lpstr>
      <vt:lpstr>SOLUTION</vt:lpstr>
      <vt:lpstr>SOLUTION</vt:lpstr>
      <vt:lpstr>METHODOLOGY – Architecture Diagram</vt:lpstr>
      <vt:lpstr>METHODOLOGY-Flowchart</vt:lpstr>
      <vt:lpstr>WORKING PROTOTYPE</vt:lpstr>
      <vt:lpstr>Attachments</vt:lpstr>
      <vt:lpstr>Attachments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Suniksha Patel</dc:creator>
  <cp:lastModifiedBy>21BCE10497</cp:lastModifiedBy>
  <cp:revision>1</cp:revision>
  <dcterms:modified xsi:type="dcterms:W3CDTF">2025-01-27T14:08:27Z</dcterms:modified>
</cp:coreProperties>
</file>